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 id="2147483718" r:id="rId2"/>
    <p:sldMasterId id="2147483751" r:id="rId3"/>
    <p:sldMasterId id="2147483789" r:id="rId4"/>
  </p:sldMasterIdLst>
  <p:notesMasterIdLst>
    <p:notesMasterId r:id="rId55"/>
  </p:notesMasterIdLst>
  <p:handoutMasterIdLst>
    <p:handoutMasterId r:id="rId56"/>
  </p:handoutMasterIdLst>
  <p:sldIdLst>
    <p:sldId id="347" r:id="rId5"/>
    <p:sldId id="403" r:id="rId6"/>
    <p:sldId id="422" r:id="rId7"/>
    <p:sldId id="405" r:id="rId8"/>
    <p:sldId id="141168042" r:id="rId9"/>
    <p:sldId id="141168043" r:id="rId10"/>
    <p:sldId id="418" r:id="rId11"/>
    <p:sldId id="420" r:id="rId12"/>
    <p:sldId id="406" r:id="rId13"/>
    <p:sldId id="141168044" r:id="rId14"/>
    <p:sldId id="141168045" r:id="rId15"/>
    <p:sldId id="407" r:id="rId16"/>
    <p:sldId id="141168082" r:id="rId17"/>
    <p:sldId id="141168085" r:id="rId18"/>
    <p:sldId id="141168086" r:id="rId19"/>
    <p:sldId id="410" r:id="rId20"/>
    <p:sldId id="4076" r:id="rId21"/>
    <p:sldId id="411" r:id="rId22"/>
    <p:sldId id="384" r:id="rId23"/>
    <p:sldId id="4075" r:id="rId24"/>
    <p:sldId id="4176" r:id="rId25"/>
    <p:sldId id="409" r:id="rId26"/>
    <p:sldId id="4158" r:id="rId27"/>
    <p:sldId id="287" r:id="rId28"/>
    <p:sldId id="4206" r:id="rId29"/>
    <p:sldId id="4166" r:id="rId30"/>
    <p:sldId id="408" r:id="rId31"/>
    <p:sldId id="4167" r:id="rId32"/>
    <p:sldId id="4168" r:id="rId33"/>
    <p:sldId id="413" r:id="rId34"/>
    <p:sldId id="294" r:id="rId35"/>
    <p:sldId id="4169" r:id="rId36"/>
    <p:sldId id="4170" r:id="rId37"/>
    <p:sldId id="423" r:id="rId38"/>
    <p:sldId id="4171" r:id="rId39"/>
    <p:sldId id="414" r:id="rId40"/>
    <p:sldId id="650" r:id="rId41"/>
    <p:sldId id="268" r:id="rId42"/>
    <p:sldId id="141168093" r:id="rId43"/>
    <p:sldId id="141168092" r:id="rId44"/>
    <p:sldId id="412" r:id="rId45"/>
    <p:sldId id="4162" r:id="rId46"/>
    <p:sldId id="256" r:id="rId47"/>
    <p:sldId id="415" r:id="rId48"/>
    <p:sldId id="4172" r:id="rId49"/>
    <p:sldId id="4173" r:id="rId50"/>
    <p:sldId id="280" r:id="rId51"/>
    <p:sldId id="141168031" r:id="rId52"/>
    <p:sldId id="141168033" r:id="rId53"/>
    <p:sldId id="14116804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asdair Nottingham" initials="AN" lastIdx="1" clrIdx="0"/>
  <p:cmAuthor id="2" name="Alasdair Nottingham" initials="AN [2]" lastIdx="1" clrIdx="1"/>
  <p:cmAuthor id="3" name="Alasdair Nottingham" initials="AN [3]" lastIdx="1" clrIdx="2"/>
  <p:cmAuthor id="4" name="Alasdair Nottingham" initials="AN [4]" lastIdx="1" clrIdx="3"/>
  <p:cmAuthor id="5" name="Alasdair Nottingham" initials="AN [2] [2]"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1E6"/>
    <a:srgbClr val="FFFFFF"/>
    <a:srgbClr val="43C0A0"/>
    <a:srgbClr val="4689CC"/>
    <a:srgbClr val="00B0F0"/>
    <a:srgbClr val="416BB1"/>
    <a:srgbClr val="1C3649"/>
    <a:srgbClr val="EA3AC4"/>
    <a:srgbClr val="000000"/>
    <a:srgbClr val="1D37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116" autoAdjust="0"/>
    <p:restoredTop sz="76054" autoAdjust="0"/>
  </p:normalViewPr>
  <p:slideViewPr>
    <p:cSldViewPr snapToGrid="0">
      <p:cViewPr varScale="1">
        <p:scale>
          <a:sx n="96" d="100"/>
          <a:sy n="96" d="100"/>
        </p:scale>
        <p:origin x="2240" y="160"/>
      </p:cViewPr>
      <p:guideLst>
        <p:guide orient="horz" pos="2160"/>
        <p:guide pos="3840"/>
      </p:guideLst>
    </p:cSldViewPr>
  </p:slideViewPr>
  <p:outlineViewPr>
    <p:cViewPr>
      <p:scale>
        <a:sx n="33" d="100"/>
        <a:sy n="33" d="100"/>
      </p:scale>
      <p:origin x="0" y="8232"/>
    </p:cViewPr>
  </p:outlineViewPr>
  <p:notesTextViewPr>
    <p:cViewPr>
      <p:scale>
        <a:sx n="1" d="1"/>
        <a:sy n="1" d="1"/>
      </p:scale>
      <p:origin x="0" y="0"/>
    </p:cViewPr>
  </p:notesTextViewPr>
  <p:notesViewPr>
    <p:cSldViewPr snapToGrid="0" snapToObjects="1">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64624D-466C-2042-8A0A-5AA56DE2DC64}" type="datetimeFigureOut">
              <a:rPr lang="en-US" smtClean="0"/>
              <a:t>9/22/19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FDEB12-1E7D-7842-B661-53C9BBB77766}" type="slidenum">
              <a:rPr lang="en-US" smtClean="0"/>
              <a:t>‹#›</a:t>
            </a:fld>
            <a:endParaRPr lang="en-US" dirty="0"/>
          </a:p>
        </p:txBody>
      </p:sp>
    </p:spTree>
    <p:extLst>
      <p:ext uri="{BB962C8B-B14F-4D97-AF65-F5344CB8AC3E}">
        <p14:creationId xmlns:p14="http://schemas.microsoft.com/office/powerpoint/2010/main" val="1004135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60D7BC-41EB-DC45-939C-558E874D2743}" type="datetimeFigureOut">
              <a:rPr lang="en-US" smtClean="0"/>
              <a:t>9/22/19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29C4E9-9815-2C4B-8773-F08204D37298}" type="slidenum">
              <a:rPr lang="en-US" smtClean="0"/>
              <a:t>‹#›</a:t>
            </a:fld>
            <a:endParaRPr lang="en-US" dirty="0"/>
          </a:p>
        </p:txBody>
      </p:sp>
    </p:spTree>
    <p:extLst>
      <p:ext uri="{BB962C8B-B14F-4D97-AF65-F5344CB8AC3E}">
        <p14:creationId xmlns:p14="http://schemas.microsoft.com/office/powerpoint/2010/main" val="155976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29C4E9-9815-2C4B-8773-F08204D37298}" type="slidenum">
              <a:rPr lang="en-US" smtClean="0"/>
              <a:t>1</a:t>
            </a:fld>
            <a:endParaRPr lang="en-US" dirty="0"/>
          </a:p>
        </p:txBody>
      </p:sp>
    </p:spTree>
    <p:extLst>
      <p:ext uri="{BB962C8B-B14F-4D97-AF65-F5344CB8AC3E}">
        <p14:creationId xmlns:p14="http://schemas.microsoft.com/office/powerpoint/2010/main" val="503132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499314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@Bulkhead allows you to specify number of concurrent requests.  </a:t>
            </a:r>
            <a:r>
              <a:rPr lang="en-GB" dirty="0" err="1"/>
              <a:t>waitingTaskQueue</a:t>
            </a:r>
            <a:r>
              <a:rPr lang="en-GB" dirty="0"/>
              <a:t> allows requests to be queued rather than failing.  To use </a:t>
            </a:r>
            <a:r>
              <a:rPr lang="en-GB" dirty="0" err="1"/>
              <a:t>waitingTaskQueue</a:t>
            </a:r>
            <a:r>
              <a:rPr lang="en-GB" dirty="0"/>
              <a:t>, you also need to specify @Asynchronous to prevent immediate rejection.</a:t>
            </a:r>
          </a:p>
        </p:txBody>
      </p:sp>
      <p:sp>
        <p:nvSpPr>
          <p:cNvPr id="4" name="Slide Number Placeholder 3"/>
          <p:cNvSpPr>
            <a:spLocks noGrp="1"/>
          </p:cNvSpPr>
          <p:nvPr>
            <p:ph type="sldNum" sz="quarter" idx="10"/>
          </p:nvPr>
        </p:nvSpPr>
        <p:spPr/>
        <p:txBody>
          <a:bodyPr/>
          <a:lstStyle/>
          <a:p>
            <a:fld id="{18D02FFD-07D4-5C4F-BD77-921008177348}" type="slidenum">
              <a:rPr lang="en-US" smtClean="0"/>
              <a:t>26</a:t>
            </a:fld>
            <a:endParaRPr lang="en-US" dirty="0"/>
          </a:p>
        </p:txBody>
      </p:sp>
    </p:spTree>
    <p:extLst>
      <p:ext uri="{BB962C8B-B14F-4D97-AF65-F5344CB8AC3E}">
        <p14:creationId xmlns:p14="http://schemas.microsoft.com/office/powerpoint/2010/main" val="2309494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Mention you can check in config.</a:t>
            </a:r>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075CFB63-5D0D-494D-8987-12B43EB26300}" type="slidenum">
              <a:rPr lang="en-US" altLang="en-US">
                <a:latin typeface="Calibri" charset="0"/>
              </a:rPr>
              <a:pPr/>
              <a:t>29</a:t>
            </a:fld>
            <a:endParaRPr lang="en-US" altLang="en-US">
              <a:latin typeface="Calibri" charset="0"/>
            </a:endParaRPr>
          </a:p>
        </p:txBody>
      </p:sp>
    </p:spTree>
    <p:extLst>
      <p:ext uri="{BB962C8B-B14F-4D97-AF65-F5344CB8AC3E}">
        <p14:creationId xmlns:p14="http://schemas.microsoft.com/office/powerpoint/2010/main" val="444846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3881520" y="8686800"/>
            <a:ext cx="2973600" cy="454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100000"/>
              </a:lnSpc>
            </a:pPr>
            <a:fld id="{22C30615-12F5-45B4-9908-53498D37268F}" type="slidenum">
              <a:rPr lang="en-US" sz="1400" b="0" strike="noStrike" spc="-1">
                <a:solidFill>
                  <a:srgbClr val="000000"/>
                </a:solidFill>
                <a:uFill>
                  <a:solidFill>
                    <a:srgbClr val="FFFFFF"/>
                  </a:solidFill>
                </a:uFill>
                <a:latin typeface="Times New Roman"/>
                <a:ea typeface="ＭＳ Ｐゴシック"/>
              </a:rPr>
              <a:t>31</a:t>
            </a:fld>
            <a:endParaRPr lang="en-US" sz="1800" b="0" strike="noStrike" spc="-1">
              <a:solidFill>
                <a:srgbClr val="000000"/>
              </a:solidFill>
              <a:uFill>
                <a:solidFill>
                  <a:srgbClr val="FFFFFF"/>
                </a:solidFill>
              </a:uFill>
              <a:latin typeface="Arial"/>
            </a:endParaRPr>
          </a:p>
        </p:txBody>
      </p:sp>
      <p:sp>
        <p:nvSpPr>
          <p:cNvPr id="244" name="PlaceHolder 2"/>
          <p:cNvSpPr>
            <a:spLocks noGrp="1"/>
          </p:cNvSpPr>
          <p:nvPr>
            <p:ph type="body"/>
          </p:nvPr>
        </p:nvSpPr>
        <p:spPr>
          <a:xfrm>
            <a:off x="685800" y="641520"/>
            <a:ext cx="5484960" cy="7770960"/>
          </a:xfrm>
          <a:prstGeom prst="rect">
            <a:avLst/>
          </a:prstGeom>
        </p:spPr>
        <p:txBody>
          <a:bodyPr lIns="0" tIns="0" rIns="0" bIns="0" anchor="ctr"/>
          <a:lstStyle/>
          <a:p>
            <a:pPr marL="216000" indent="-215280">
              <a:lnSpc>
                <a:spcPct val="100000"/>
              </a:lnSpc>
            </a:pPr>
            <a:r>
              <a:rPr lang="en-US" sz="1200" b="0" strike="noStrike" spc="-1">
                <a:solidFill>
                  <a:srgbClr val="000000"/>
                </a:solidFill>
                <a:uFill>
                  <a:solidFill>
                    <a:srgbClr val="FFFFFF"/>
                  </a:solidFill>
                </a:uFill>
                <a:latin typeface="Arial"/>
                <a:ea typeface="Helvetica Neue"/>
              </a:rPr>
              <a:t>Describe background information that will be useful to help understand how this feature will be used or integrated into the product.  Use this slide to cover existing concepts and the Key Concepts chart to cover new material that will need documentation.</a:t>
            </a:r>
            <a:endParaRPr lang="en-US" sz="1200" b="0" strike="noStrike" spc="-1">
              <a:solidFill>
                <a:srgbClr val="000000"/>
              </a:solidFill>
              <a:uFill>
                <a:solidFill>
                  <a:srgbClr val="FFFFFF"/>
                </a:solidFill>
              </a:uFill>
              <a:latin typeface="Arial"/>
            </a:endParaRPr>
          </a:p>
          <a:p>
            <a:pPr marL="216000" indent="-215280">
              <a:lnSpc>
                <a:spcPct val="100000"/>
              </a:lnSpc>
            </a:pPr>
            <a:endParaRPr lang="en-US" sz="1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21847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Mention you can check in config.</a:t>
            </a:r>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075CFB63-5D0D-494D-8987-12B43EB26300}" type="slidenum">
              <a:rPr lang="en-US" altLang="en-US">
                <a:latin typeface="Calibri" charset="0"/>
              </a:rPr>
              <a:pPr/>
              <a:t>32</a:t>
            </a:fld>
            <a:endParaRPr lang="en-US" altLang="en-US">
              <a:latin typeface="Calibri" charset="0"/>
            </a:endParaRPr>
          </a:p>
        </p:txBody>
      </p:sp>
    </p:spTree>
    <p:extLst>
      <p:ext uri="{BB962C8B-B14F-4D97-AF65-F5344CB8AC3E}">
        <p14:creationId xmlns:p14="http://schemas.microsoft.com/office/powerpoint/2010/main" val="3936693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@Bulkhead allows you to specify number of concurrent requests.  </a:t>
            </a:r>
            <a:r>
              <a:rPr lang="en-GB" dirty="0" err="1"/>
              <a:t>waitingTaskQueue</a:t>
            </a:r>
            <a:r>
              <a:rPr lang="en-GB" dirty="0"/>
              <a:t> allows requests to be queued rather than failing.  To use </a:t>
            </a:r>
            <a:r>
              <a:rPr lang="en-GB" dirty="0" err="1"/>
              <a:t>waitingTaskQueue</a:t>
            </a:r>
            <a:r>
              <a:rPr lang="en-GB" dirty="0"/>
              <a:t>, you also need to specify @Asynchronous to prevent immediate rejection.</a:t>
            </a:r>
          </a:p>
        </p:txBody>
      </p:sp>
      <p:sp>
        <p:nvSpPr>
          <p:cNvPr id="4" name="Slide Number Placeholder 3"/>
          <p:cNvSpPr>
            <a:spLocks noGrp="1"/>
          </p:cNvSpPr>
          <p:nvPr>
            <p:ph type="sldNum" sz="quarter" idx="10"/>
          </p:nvPr>
        </p:nvSpPr>
        <p:spPr/>
        <p:txBody>
          <a:bodyPr/>
          <a:lstStyle/>
          <a:p>
            <a:fld id="{18D02FFD-07D4-5C4F-BD77-921008177348}" type="slidenum">
              <a:rPr lang="en-US" smtClean="0"/>
              <a:t>33</a:t>
            </a:fld>
            <a:endParaRPr lang="en-US" dirty="0"/>
          </a:p>
        </p:txBody>
      </p:sp>
    </p:spTree>
    <p:extLst>
      <p:ext uri="{BB962C8B-B14F-4D97-AF65-F5344CB8AC3E}">
        <p14:creationId xmlns:p14="http://schemas.microsoft.com/office/powerpoint/2010/main" val="3144124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ea typeface="ＭＳ Ｐゴシック" charset="-128"/>
              </a:rPr>
              <a:t>In any environment – bare metal, virtualised, cloud, containers – WAS is supported on a wide variety of operating systems and you can roll your own cloud using scripting, dev/ops tools, or a technology of your choice</a:t>
            </a:r>
          </a:p>
          <a:p>
            <a:pPr marL="171450" indent="-171450">
              <a:buFontTx/>
              <a:buChar char="-"/>
            </a:pPr>
            <a:r>
              <a:rPr lang="en-US" altLang="en-US">
                <a:ea typeface="ＭＳ Ｐゴシック" charset="-128"/>
              </a:rPr>
              <a:t>* In the IBM Bluemix cloud, liberty runs on all three compute options:</a:t>
            </a:r>
          </a:p>
          <a:p>
            <a:pPr marL="628650" lvl="1" indent="-171450">
              <a:buFontTx/>
              <a:buChar char="-"/>
            </a:pPr>
            <a:r>
              <a:rPr lang="en-US" altLang="en-US">
                <a:ea typeface="ＭＳ Ｐゴシック" charset="-128"/>
              </a:rPr>
              <a:t>in the original Bluemix environment: CloudFoundry PaaS or ‘Instant Runtimes’, liberty provides the Java runtime</a:t>
            </a:r>
          </a:p>
          <a:p>
            <a:pPr marL="628650" lvl="1" indent="-171450">
              <a:buFontTx/>
              <a:buChar char="-"/>
            </a:pPr>
            <a:r>
              <a:rPr lang="en-US" altLang="en-US">
                <a:ea typeface="ＭＳ Ｐゴシック" charset="-128"/>
              </a:rPr>
              <a:t>* in the IBM Container Service, liberty servers can be wrapped in portable Docker containers and managed by the container service</a:t>
            </a:r>
          </a:p>
          <a:p>
            <a:pPr marL="628650" lvl="1" indent="-171450">
              <a:buFontTx/>
              <a:buChar char="-"/>
            </a:pPr>
            <a:r>
              <a:rPr lang="en-US" altLang="en-US">
                <a:ea typeface="ＭＳ Ｐゴシック" charset="-128"/>
              </a:rPr>
              <a:t>WAS can be installed and run in VMs provided by the OpenStack VM service which is currently in Beta</a:t>
            </a:r>
          </a:p>
          <a:p>
            <a:pPr marL="628650" lvl="1" indent="-171450">
              <a:buFontTx/>
              <a:buChar char="-"/>
            </a:pPr>
            <a:r>
              <a:rPr lang="en-US" altLang="en-US">
                <a:ea typeface="ＭＳ Ｐゴシック" charset="-128"/>
              </a:rPr>
              <a:t>Just available this month is ‘IBM Application Server on Cloud in Bluemix’ which will let users rent WAS instances in a shared environment </a:t>
            </a:r>
          </a:p>
          <a:p>
            <a:pPr marL="628650" lvl="1" indent="-171450">
              <a:buFontTx/>
              <a:buChar char="-"/>
            </a:pPr>
            <a:r>
              <a:rPr lang="en-US" altLang="en-US" i="1">
                <a:ea typeface="ＭＳ Ｐゴシック" charset="-128"/>
              </a:rPr>
              <a:t>more info on Bluemix compute options: https://developer.ibm.com/bluemix/2015/08/05/bluemix-instant-runtimes-containers-or-virtual-machines/</a:t>
            </a:r>
          </a:p>
          <a:p>
            <a:pPr marL="171450" indent="-171450">
              <a:buFontTx/>
              <a:buChar char="-"/>
            </a:pPr>
            <a:r>
              <a:rPr lang="en-US" altLang="en-US">
                <a:ea typeface="ＭＳ Ｐゴシック" charset="-128"/>
              </a:rPr>
              <a:t>* Liberty can be easily installed and configured in a private IaaS environment.  Pure Application patterns for WebSphere make the deployment of servers more efficient.</a:t>
            </a:r>
          </a:p>
          <a:p>
            <a:pPr marL="171450" indent="-171450">
              <a:buFontTx/>
              <a:buChar char="-"/>
            </a:pPr>
            <a:r>
              <a:rPr lang="en-US" altLang="en-US">
                <a:ea typeface="ＭＳ Ｐゴシック" charset="-128"/>
              </a:rPr>
              <a:t>* Public IaaS options are also available:</a:t>
            </a:r>
          </a:p>
          <a:p>
            <a:pPr marL="628650" lvl="1" indent="-171450">
              <a:buFontTx/>
              <a:buChar char="-"/>
            </a:pPr>
            <a:r>
              <a:rPr lang="en-US" altLang="en-US">
                <a:ea typeface="ＭＳ Ｐゴシック" charset="-128"/>
              </a:rPr>
              <a:t>on IBM’s SoftLayer you can install and configure Liberty directly onto rented VMs, or get pre-configured instances from the ‘IBM Application Server on Cloud’ service, this time in a dedicated environment.   You can also rent WAS instances on Microsoft Azure and Amazon Web Services</a:t>
            </a:r>
          </a:p>
          <a:p>
            <a:pPr marL="171450" indent="-171450">
              <a:buFontTx/>
              <a:buChar char="-"/>
            </a:pPr>
            <a:r>
              <a:rPr lang="en-US" altLang="en-US">
                <a:ea typeface="ＭＳ Ｐゴシック" charset="-128"/>
              </a:rPr>
              <a:t>If you choose a non-IBM PaaS you can also run Liberty there.  There is an open-source buildpack for CloudFoundry and Heroku, which forms the core of the Bluemix buildpack so is highly functional and very well tested.  That buildpack is also wrapped to provide the liberty cartridge for use in the OpenShift PaaS.</a:t>
            </a:r>
          </a:p>
          <a:p>
            <a:pPr marL="171450" indent="-171450"/>
            <a:r>
              <a:rPr lang="en-US" altLang="en-US">
                <a:ea typeface="ＭＳ Ｐゴシック" charset="-128"/>
              </a:rPr>
              <a:t>So we provide a wide choice of cloud environments for running WAS, and the bottom line is that WAS Liberty is technically small and simple enough to run in any environment, and we want to support you in running Liberty in whatever environment you choose.</a:t>
            </a:r>
          </a:p>
          <a:p>
            <a:pPr marL="171450" indent="-171450"/>
            <a:endParaRPr lang="en-US" altLang="en-US">
              <a:ea typeface="ＭＳ Ｐゴシック" charset="-128"/>
            </a:endParaRPr>
          </a:p>
        </p:txBody>
      </p:sp>
      <p:sp>
        <p:nvSpPr>
          <p:cNvPr id="40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0062EA85-6BF2-014E-8E93-301D62AEBF52}" type="slidenum">
              <a:rPr lang="en-US" altLang="ja-JP">
                <a:latin typeface="Calibri" charset="0"/>
              </a:rPr>
              <a:pPr/>
              <a:t>37</a:t>
            </a:fld>
            <a:endParaRPr lang="en-US" altLang="ja-JP">
              <a:latin typeface="Calibri" charset="0"/>
            </a:endParaRPr>
          </a:p>
        </p:txBody>
      </p:sp>
    </p:spTree>
    <p:extLst>
      <p:ext uri="{BB962C8B-B14F-4D97-AF65-F5344CB8AC3E}">
        <p14:creationId xmlns:p14="http://schemas.microsoft.com/office/powerpoint/2010/main" val="2963839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Alasdair</a:t>
            </a:r>
          </a:p>
          <a:p>
            <a:endParaRPr lang="en-US" dirty="0"/>
          </a:p>
          <a:p>
            <a:r>
              <a:rPr lang="en-US" dirty="0"/>
              <a:t>Talk about exploiting </a:t>
            </a:r>
            <a:r>
              <a:rPr lang="en-US" dirty="0" err="1"/>
              <a:t>docker</a:t>
            </a:r>
            <a:r>
              <a:rPr lang="en-US" dirty="0"/>
              <a:t> and </a:t>
            </a:r>
            <a:r>
              <a:rPr lang="en-US" dirty="0" err="1"/>
              <a:t>docker</a:t>
            </a:r>
            <a:r>
              <a:rPr lang="en-US" dirty="0"/>
              <a:t> layers. </a:t>
            </a:r>
          </a:p>
          <a:p>
            <a:r>
              <a:rPr lang="en-US" dirty="0"/>
              <a:t>FAT jars are not your friend.</a:t>
            </a:r>
          </a:p>
          <a:p>
            <a:r>
              <a:rPr lang="en-US" dirty="0"/>
              <a:t>Docker, and </a:t>
            </a:r>
            <a:r>
              <a:rPr lang="en-US" dirty="0" err="1"/>
              <a:t>kube</a:t>
            </a:r>
            <a:r>
              <a:rPr lang="en-US" dirty="0"/>
              <a:t> are your friend and really the future for deployment</a:t>
            </a:r>
          </a:p>
        </p:txBody>
      </p:sp>
      <p:sp>
        <p:nvSpPr>
          <p:cNvPr id="4" name="Slide Number Placeholder 3"/>
          <p:cNvSpPr>
            <a:spLocks noGrp="1"/>
          </p:cNvSpPr>
          <p:nvPr>
            <p:ph type="sldNum" sz="quarter" idx="10"/>
          </p:nvPr>
        </p:nvSpPr>
        <p:spPr/>
        <p:txBody>
          <a:bodyPr/>
          <a:lstStyle/>
          <a:p>
            <a:fld id="{6AA8AAFC-0F2A-3943-B8AC-82F073F42726}" type="slidenum">
              <a:rPr lang="en-US" smtClean="0"/>
              <a:t>38</a:t>
            </a:fld>
            <a:endParaRPr lang="en-US"/>
          </a:p>
        </p:txBody>
      </p:sp>
    </p:spTree>
    <p:extLst>
      <p:ext uri="{BB962C8B-B14F-4D97-AF65-F5344CB8AC3E}">
        <p14:creationId xmlns:p14="http://schemas.microsoft.com/office/powerpoint/2010/main" val="317218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9C4E9-9815-2C4B-8773-F08204D37298}" type="slidenum">
              <a:rPr lang="en-US" smtClean="0"/>
              <a:t>45</a:t>
            </a:fld>
            <a:endParaRPr lang="en-US" dirty="0"/>
          </a:p>
        </p:txBody>
      </p:sp>
    </p:spTree>
    <p:extLst>
      <p:ext uri="{BB962C8B-B14F-4D97-AF65-F5344CB8AC3E}">
        <p14:creationId xmlns:p14="http://schemas.microsoft.com/office/powerpoint/2010/main" val="2123026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9C4E9-9815-2C4B-8773-F08204D37298}" type="slidenum">
              <a:rPr lang="en-US" smtClean="0"/>
              <a:t>46</a:t>
            </a:fld>
            <a:endParaRPr lang="en-US" dirty="0"/>
          </a:p>
        </p:txBody>
      </p:sp>
    </p:spTree>
    <p:extLst>
      <p:ext uri="{BB962C8B-B14F-4D97-AF65-F5344CB8AC3E}">
        <p14:creationId xmlns:p14="http://schemas.microsoft.com/office/powerpoint/2010/main" val="1843985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9C4E9-9815-2C4B-8773-F08204D37298}" type="slidenum">
              <a:rPr lang="en-US" smtClean="0"/>
              <a:t>3</a:t>
            </a:fld>
            <a:endParaRPr lang="en-US" dirty="0"/>
          </a:p>
        </p:txBody>
      </p:sp>
    </p:spTree>
    <p:extLst>
      <p:ext uri="{BB962C8B-B14F-4D97-AF65-F5344CB8AC3E}">
        <p14:creationId xmlns:p14="http://schemas.microsoft.com/office/powerpoint/2010/main" val="3786892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29C4E9-9815-2C4B-8773-F08204D37298}" type="slidenum">
              <a:rPr lang="en-US" smtClean="0"/>
              <a:t>47</a:t>
            </a:fld>
            <a:endParaRPr lang="en-US" dirty="0"/>
          </a:p>
        </p:txBody>
      </p:sp>
    </p:spTree>
    <p:extLst>
      <p:ext uri="{BB962C8B-B14F-4D97-AF65-F5344CB8AC3E}">
        <p14:creationId xmlns:p14="http://schemas.microsoft.com/office/powerpoint/2010/main" val="27489567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table, compelling reason to go.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384FA1-864F-B340-951C-482027C008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0035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2B1A98B-CFA9-490B-94ED-931F2938F12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40851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building cloud-native apps</a:t>
            </a:r>
            <a:r>
              <a:rPr lang="en-US" baseline="0" dirty="0"/>
              <a:t> and </a:t>
            </a:r>
            <a:r>
              <a:rPr lang="en-US" baseline="0" dirty="0" err="1"/>
              <a:t>microservices</a:t>
            </a:r>
            <a:r>
              <a:rPr lang="en-US" baseline="0" dirty="0"/>
              <a:t> have a choice of the edition that best suits their needs when they want to get support.</a:t>
            </a:r>
          </a:p>
          <a:p>
            <a:endParaRPr lang="en-US" baseline="0" dirty="0"/>
          </a:p>
          <a:p>
            <a:r>
              <a:rPr lang="en-US" baseline="0" dirty="0"/>
              <a:t>For Web applications or </a:t>
            </a:r>
            <a:r>
              <a:rPr lang="en-US" baseline="0" dirty="0" err="1"/>
              <a:t>microservices</a:t>
            </a:r>
            <a:r>
              <a:rPr lang="en-US" baseline="0" dirty="0"/>
              <a:t> that rely only on the Web Profile, customers can select Liberty Core.</a:t>
            </a:r>
          </a:p>
          <a:p>
            <a:r>
              <a:rPr lang="en-US" baseline="0" dirty="0"/>
              <a:t>For applications that need to integrate with existing Java EE applications, for example using JMS, customers can select Liberty Base.</a:t>
            </a:r>
          </a:p>
          <a:p>
            <a:r>
              <a:rPr lang="en-US" baseline="0" dirty="0"/>
              <a:t>For a complete end-to-end DevOps pipeline that includes integration with GitHub, Jenkins, </a:t>
            </a:r>
            <a:r>
              <a:rPr lang="en-US" baseline="0" dirty="0" err="1"/>
              <a:t>Zipkin</a:t>
            </a:r>
            <a:r>
              <a:rPr lang="en-US" baseline="0" dirty="0"/>
              <a:t>, and Kubernetes (community edition, IBM Cloud private sold separately provides supported Kubernetes) then customers can select WebSphere Liberty ND (Network Deployment)</a:t>
            </a:r>
          </a:p>
          <a:p>
            <a:endParaRPr lang="en-US" baseline="0" dirty="0"/>
          </a:p>
          <a:p>
            <a:r>
              <a:rPr lang="en-US" baseline="0" dirty="0"/>
              <a:t>NOTE: Licensing conditions apply when running a mixed environment comprising both commercial WebSphere and Open Liberty (see later slide)</a:t>
            </a:r>
          </a:p>
          <a:p>
            <a:endParaRPr lang="en-US" baseline="0" dirty="0"/>
          </a:p>
          <a:p>
            <a:r>
              <a:rPr lang="en-US" dirty="0"/>
              <a:t>1 reasons we did what we did (GP)</a:t>
            </a:r>
          </a:p>
          <a:p>
            <a:r>
              <a:rPr lang="en-US" dirty="0"/>
              <a:t>[State what we believe:] </a:t>
            </a:r>
          </a:p>
          <a:p>
            <a:r>
              <a:rPr lang="en-US" dirty="0"/>
              <a:t>"We believe that the tools you choose shouldn’t make your job harder than necessary, or obscure what’s really going on under the covers because, at the end of the day, you are the one who has to support it."</a:t>
            </a:r>
          </a:p>
          <a:p>
            <a:r>
              <a:rPr lang="en-US" dirty="0"/>
              <a:t>"We believe you should be able to focus on getting your job done without worrying about how to wire together the technology you need to do it."</a:t>
            </a:r>
          </a:p>
          <a:p>
            <a:r>
              <a:rPr lang="en-US" dirty="0"/>
              <a:t>"We understand that whatever you're building is likely to be a part of something bigger."</a:t>
            </a:r>
          </a:p>
          <a:p>
            <a:r>
              <a:rPr lang="en-US" dirty="0"/>
              <a:t>Aimed initially at addressing developers needs to get away from "</a:t>
            </a:r>
            <a:r>
              <a:rPr lang="en-US" dirty="0" err="1"/>
              <a:t>WebsFear</a:t>
            </a:r>
            <a:r>
              <a:rPr lang="en-US" dirty="0"/>
              <a:t>"</a:t>
            </a:r>
          </a:p>
          <a:p>
            <a:r>
              <a:rPr lang="en-US" dirty="0"/>
              <a:t>Admin console 'may or may not need to restart server'.</a:t>
            </a:r>
          </a:p>
          <a:p>
            <a:r>
              <a:rPr lang="en-US" dirty="0"/>
              <a:t>Even before we released it, progressed to lightweight runtime but ALWAYS </a:t>
            </a:r>
            <a:r>
              <a:rPr lang="en-US" dirty="0" err="1"/>
              <a:t>focussed</a:t>
            </a:r>
            <a:r>
              <a:rPr lang="en-US" dirty="0"/>
              <a:t> on developer-first</a:t>
            </a:r>
          </a:p>
          <a:p>
            <a:r>
              <a:rPr lang="en-US" dirty="0"/>
              <a:t>Cloud motivation for small performant runtime: we needed our own solution in IBM for efficiency in public cloud. </a:t>
            </a:r>
          </a:p>
          <a:p>
            <a:r>
              <a:rPr lang="en-US" dirty="0"/>
              <a:t>1 Things we solved that are either unique or best in class (AN)</a:t>
            </a:r>
          </a:p>
          <a:p>
            <a:endParaRPr lang="en-US" dirty="0"/>
          </a:p>
        </p:txBody>
      </p:sp>
      <p:sp>
        <p:nvSpPr>
          <p:cNvPr id="4" name="Slide Number Placeholder 3"/>
          <p:cNvSpPr>
            <a:spLocks noGrp="1"/>
          </p:cNvSpPr>
          <p:nvPr>
            <p:ph type="sldNum" sz="quarter" idx="10"/>
          </p:nvPr>
        </p:nvSpPr>
        <p:spPr/>
        <p:txBody>
          <a:bodyPr/>
          <a:lstStyle/>
          <a:p>
            <a:fld id="{449DA338-18D0-3342-BF64-9DC90F545C74}"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698061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The server configuration allows you to control which features are loaded into a given server instance at a very fine-grained level, so you get exactly the function you want and no more.</a:t>
            </a: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69FEEA58-289C-B649-8621-8494D5486ABC}" type="slidenum">
              <a:rPr lang="en-US" altLang="en-US">
                <a:latin typeface="Calibri" charset="0"/>
              </a:rPr>
              <a:pPr/>
              <a:t>10</a:t>
            </a:fld>
            <a:endParaRPr lang="en-US" altLang="en-US">
              <a:latin typeface="Calibri" charset="0"/>
            </a:endParaRPr>
          </a:p>
        </p:txBody>
      </p:sp>
    </p:spTree>
    <p:extLst>
      <p:ext uri="{BB962C8B-B14F-4D97-AF65-F5344CB8AC3E}">
        <p14:creationId xmlns:p14="http://schemas.microsoft.com/office/powerpoint/2010/main" val="1046673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Stabilized features are not shown. See https://</a:t>
            </a:r>
            <a:r>
              <a:rPr lang="en-US" dirty="0" err="1"/>
              <a:t>www.ibm.com</a:t>
            </a:r>
            <a:r>
              <a:rPr lang="en-US" dirty="0"/>
              <a:t>/support/</a:t>
            </a:r>
            <a:r>
              <a:rPr lang="en-US" dirty="0" err="1"/>
              <a:t>knowledgecenter</a:t>
            </a:r>
            <a:r>
              <a:rPr lang="en-US" dirty="0"/>
              <a:t>/</a:t>
            </a:r>
            <a:r>
              <a:rPr lang="en-US" dirty="0" err="1"/>
              <a:t>en</a:t>
            </a:r>
            <a:r>
              <a:rPr lang="en-US" dirty="0"/>
              <a:t>/</a:t>
            </a:r>
            <a:r>
              <a:rPr lang="en-US" dirty="0" err="1"/>
              <a:t>SSEQTP_liberty</a:t>
            </a:r>
            <a:r>
              <a:rPr lang="en-US" dirty="0"/>
              <a:t>/</a:t>
            </a:r>
            <a:r>
              <a:rPr lang="en-US" dirty="0" err="1"/>
              <a:t>com.ibm.websphere.wlp.doc</a:t>
            </a:r>
            <a:r>
              <a:rPr lang="en-US" dirty="0"/>
              <a:t>/ae/</a:t>
            </a:r>
            <a:r>
              <a:rPr lang="en-US" dirty="0" err="1"/>
              <a:t>rwlp_stabfeat.html</a:t>
            </a:r>
            <a:endParaRPr lang="en-US" dirty="0"/>
          </a:p>
          <a:p>
            <a:r>
              <a:rPr lang="en-US" dirty="0"/>
              <a:t>Where there are multiple features of same version most recent </a:t>
            </a:r>
            <a:r>
              <a:rPr lang="en-US"/>
              <a:t>is shown.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36021FA1-8146-7B4C-BE05-EC111469A178}" type="slidenum">
              <a:rPr kumimoji="0" lang="en-US" altLang="ja-JP" sz="1200" b="0" i="0" u="none" strike="noStrike" kern="1200" cap="none" spc="0" normalizeH="0" baseline="0" noProof="0" smtClean="0">
                <a:ln>
                  <a:noFill/>
                </a:ln>
                <a:solidFill>
                  <a:prstClr val="black"/>
                </a:solidFill>
                <a:effectLst/>
                <a:uLnTx/>
                <a:uFillTx/>
                <a:latin typeface="Calibri" charset="0"/>
                <a:ea typeface="ＭＳ Ｐゴシック" charset="0"/>
                <a:cs typeface="Arial" charset="0"/>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altLang="ja-JP" sz="12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850135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Stabilized features are not shown. See https://</a:t>
            </a:r>
            <a:r>
              <a:rPr lang="en-US" dirty="0" err="1"/>
              <a:t>www.ibm.com</a:t>
            </a:r>
            <a:r>
              <a:rPr lang="en-US" dirty="0"/>
              <a:t>/support/</a:t>
            </a:r>
            <a:r>
              <a:rPr lang="en-US" dirty="0" err="1"/>
              <a:t>knowledgecenter</a:t>
            </a:r>
            <a:r>
              <a:rPr lang="en-US" dirty="0"/>
              <a:t>/</a:t>
            </a:r>
            <a:r>
              <a:rPr lang="en-US" dirty="0" err="1"/>
              <a:t>en</a:t>
            </a:r>
            <a:r>
              <a:rPr lang="en-US" dirty="0"/>
              <a:t>/</a:t>
            </a:r>
            <a:r>
              <a:rPr lang="en-US" dirty="0" err="1"/>
              <a:t>SSEQTP_liberty</a:t>
            </a:r>
            <a:r>
              <a:rPr lang="en-US" dirty="0"/>
              <a:t>/</a:t>
            </a:r>
            <a:r>
              <a:rPr lang="en-US" dirty="0" err="1"/>
              <a:t>com.ibm.websphere.wlp.doc</a:t>
            </a:r>
            <a:r>
              <a:rPr lang="en-US" dirty="0"/>
              <a:t>/ae/</a:t>
            </a:r>
            <a:r>
              <a:rPr lang="en-US" dirty="0" err="1"/>
              <a:t>rwlp_stabfeat.html</a:t>
            </a:r>
            <a:endParaRPr lang="en-US" dirty="0"/>
          </a:p>
          <a:p>
            <a:r>
              <a:rPr lang="en-US" dirty="0"/>
              <a:t>Where there are multiple features of same version most recent </a:t>
            </a:r>
            <a:r>
              <a:rPr lang="en-US"/>
              <a:t>is shown.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36021FA1-8146-7B4C-BE05-EC111469A178}" type="slidenum">
              <a:rPr kumimoji="0" lang="en-US" altLang="ja-JP" sz="1200" b="0" i="0" u="none" strike="noStrike" kern="1200" cap="none" spc="0" normalizeH="0" baseline="0" noProof="0" smtClean="0">
                <a:ln>
                  <a:noFill/>
                </a:ln>
                <a:solidFill>
                  <a:prstClr val="black"/>
                </a:solidFill>
                <a:effectLst/>
                <a:uLnTx/>
                <a:uFillTx/>
                <a:latin typeface="Calibri" charset="0"/>
                <a:ea typeface="ＭＳ Ｐゴシック" charset="0"/>
                <a:cs typeface="Arial" charset="0"/>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altLang="ja-JP" sz="12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1997918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Stabilized features are not shown. See https://</a:t>
            </a:r>
            <a:r>
              <a:rPr lang="en-US" dirty="0" err="1"/>
              <a:t>www.ibm.com</a:t>
            </a:r>
            <a:r>
              <a:rPr lang="en-US" dirty="0"/>
              <a:t>/support/</a:t>
            </a:r>
            <a:r>
              <a:rPr lang="en-US" dirty="0" err="1"/>
              <a:t>knowledgecenter</a:t>
            </a:r>
            <a:r>
              <a:rPr lang="en-US" dirty="0"/>
              <a:t>/</a:t>
            </a:r>
            <a:r>
              <a:rPr lang="en-US" dirty="0" err="1"/>
              <a:t>en</a:t>
            </a:r>
            <a:r>
              <a:rPr lang="en-US" dirty="0"/>
              <a:t>/</a:t>
            </a:r>
            <a:r>
              <a:rPr lang="en-US" dirty="0" err="1"/>
              <a:t>SSEQTP_liberty</a:t>
            </a:r>
            <a:r>
              <a:rPr lang="en-US" dirty="0"/>
              <a:t>/</a:t>
            </a:r>
            <a:r>
              <a:rPr lang="en-US" dirty="0" err="1"/>
              <a:t>com.ibm.websphere.wlp.doc</a:t>
            </a:r>
            <a:r>
              <a:rPr lang="en-US" dirty="0"/>
              <a:t>/ae/</a:t>
            </a:r>
            <a:r>
              <a:rPr lang="en-US" dirty="0" err="1"/>
              <a:t>rwlp_stabfeat.html</a:t>
            </a:r>
            <a:endParaRPr lang="en-US" dirty="0"/>
          </a:p>
          <a:p>
            <a:r>
              <a:rPr lang="en-US" dirty="0"/>
              <a:t>Where there are multiple features of same version most recent </a:t>
            </a:r>
            <a:r>
              <a:rPr lang="en-US"/>
              <a:t>is shown.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36021FA1-8146-7B4C-BE05-EC111469A178}" type="slidenum">
              <a:rPr kumimoji="0" lang="en-US" altLang="ja-JP" sz="1200" b="0" i="0" u="none" strike="noStrike" kern="1200" cap="none" spc="0" normalizeH="0" baseline="0" noProof="0" smtClean="0">
                <a:ln>
                  <a:noFill/>
                </a:ln>
                <a:solidFill>
                  <a:prstClr val="black"/>
                </a:solidFill>
                <a:effectLst/>
                <a:uLnTx/>
                <a:uFillTx/>
                <a:latin typeface="Calibri" charset="0"/>
                <a:ea typeface="ＭＳ Ｐゴシック" charset="0"/>
                <a:cs typeface="Arial" charset="0"/>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altLang="ja-JP" sz="12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3315960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021FA1-8146-7B4C-BE05-EC111469A178}" type="slidenum">
              <a:rPr lang="en-US" altLang="ja-JP" smtClean="0"/>
              <a:pPr>
                <a:defRPr/>
              </a:pPr>
              <a:t>23</a:t>
            </a:fld>
            <a:endParaRPr lang="en-US" altLang="ja-JP"/>
          </a:p>
        </p:txBody>
      </p:sp>
    </p:spTree>
    <p:extLst>
      <p:ext uri="{BB962C8B-B14F-4D97-AF65-F5344CB8AC3E}">
        <p14:creationId xmlns:p14="http://schemas.microsoft.com/office/powerpoint/2010/main" val="1947856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021FA1-8146-7B4C-BE05-EC111469A178}" type="slidenum">
              <a:rPr lang="en-US" altLang="ja-JP" smtClean="0"/>
              <a:pPr>
                <a:defRPr/>
              </a:pPr>
              <a:t>24</a:t>
            </a:fld>
            <a:endParaRPr lang="en-US" altLang="ja-JP"/>
          </a:p>
        </p:txBody>
      </p:sp>
    </p:spTree>
    <p:extLst>
      <p:ext uri="{BB962C8B-B14F-4D97-AF65-F5344CB8AC3E}">
        <p14:creationId xmlns:p14="http://schemas.microsoft.com/office/powerpoint/2010/main" val="28279086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8" name="Picture 17" descr="img_powerpoint_title_withbe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OL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0444" y="396519"/>
            <a:ext cx="3019777" cy="514159"/>
          </a:xfrm>
          <a:prstGeom prst="rect">
            <a:avLst/>
          </a:prstGeom>
        </p:spPr>
      </p:pic>
      <p:sp>
        <p:nvSpPr>
          <p:cNvPr id="2" name="Title 1"/>
          <p:cNvSpPr>
            <a:spLocks noGrp="1"/>
          </p:cNvSpPr>
          <p:nvPr>
            <p:ph type="ctrTitle" hasCustomPrompt="1"/>
          </p:nvPr>
        </p:nvSpPr>
        <p:spPr>
          <a:xfrm>
            <a:off x="843847" y="3264954"/>
            <a:ext cx="10363200" cy="1470025"/>
          </a:xfrm>
        </p:spPr>
        <p:txBody>
          <a:bodyPr>
            <a:normAutofit/>
          </a:bodyPr>
          <a:lstStyle>
            <a:lvl1pPr marL="0" marR="0" indent="0" algn="l" defTabSz="609585" rtl="0" eaLnBrk="1" fontAlgn="auto" latinLnBrk="0" hangingPunct="1">
              <a:lnSpc>
                <a:spcPct val="100000"/>
              </a:lnSpc>
              <a:spcBef>
                <a:spcPct val="0"/>
              </a:spcBef>
              <a:spcAft>
                <a:spcPts val="0"/>
              </a:spcAft>
              <a:buClrTx/>
              <a:buSzTx/>
              <a:buFontTx/>
              <a:buNone/>
              <a:tabLst/>
              <a:defRPr sz="6400">
                <a:solidFill>
                  <a:srgbClr val="20203E"/>
                </a:solidFill>
                <a:latin typeface="Trebuchet MS"/>
                <a:cs typeface="Trebuchet MS"/>
              </a:defRPr>
            </a:lvl1pPr>
          </a:lstStyle>
          <a:p>
            <a:r>
              <a:rPr lang="en-US" sz="6400" dirty="0">
                <a:solidFill>
                  <a:srgbClr val="20203E"/>
                </a:solidFill>
                <a:latin typeface="Trebuchet MS"/>
                <a:cs typeface="Trebuchet MS"/>
              </a:rPr>
              <a:t>Open Liberty Title Slide</a:t>
            </a:r>
          </a:p>
        </p:txBody>
      </p:sp>
      <p:sp>
        <p:nvSpPr>
          <p:cNvPr id="13" name="Subtitle 2"/>
          <p:cNvSpPr>
            <a:spLocks noGrp="1"/>
          </p:cNvSpPr>
          <p:nvPr>
            <p:ph type="subTitle" idx="1" hasCustomPrompt="1"/>
          </p:nvPr>
        </p:nvSpPr>
        <p:spPr>
          <a:xfrm>
            <a:off x="843847" y="4685477"/>
            <a:ext cx="8534400" cy="899745"/>
          </a:xfrm>
        </p:spPr>
        <p:txBody>
          <a:bodyPr>
            <a:normAutofit/>
          </a:bodyPr>
          <a:lstStyle>
            <a:lvl1pPr marL="0" indent="0" algn="l">
              <a:lnSpc>
                <a:spcPct val="110000"/>
              </a:lnSpc>
              <a:spcAft>
                <a:spcPts val="1467"/>
              </a:spcAft>
              <a:buClr>
                <a:srgbClr val="F27E35"/>
              </a:buClr>
              <a:buSzPct val="125000"/>
              <a:buNone/>
              <a:defRPr sz="2667">
                <a:solidFill>
                  <a:srgbClr val="4C577D"/>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a:lnSpc>
                <a:spcPct val="110000"/>
              </a:lnSpc>
              <a:spcAft>
                <a:spcPts val="1100"/>
              </a:spcAft>
              <a:buClr>
                <a:srgbClr val="F27E35"/>
              </a:buClr>
              <a:buSzPct val="125000"/>
            </a:pPr>
            <a:r>
              <a:rPr lang="en-US" sz="2667" dirty="0">
                <a:solidFill>
                  <a:srgbClr val="4C577D"/>
                </a:solidFill>
                <a:latin typeface="Arial"/>
                <a:cs typeface="Arial"/>
              </a:rPr>
              <a:t>Subtitle goes here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9"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10" name="Footer Placeholder 1"/>
          <p:cNvSpPr>
            <a:spLocks noGrp="1"/>
          </p:cNvSpPr>
          <p:nvPr>
            <p:ph type="ftr" sz="quarter" idx="3"/>
          </p:nvPr>
        </p:nvSpPr>
        <p:spPr>
          <a:xfrm>
            <a:off x="1772485" y="6435307"/>
            <a:ext cx="8534400" cy="182880"/>
          </a:xfrm>
          <a:prstGeom prst="rect">
            <a:avLst/>
          </a:prstGeom>
        </p:spPr>
        <p:txBody>
          <a:bodyPr lIns="0" tIns="0" rIns="0" bIns="0" anchor="ctr" anchorCtr="0"/>
          <a:lstStyle>
            <a:lvl1pPr>
              <a:defRPr sz="800">
                <a:solidFill>
                  <a:schemeClr val="bg2"/>
                </a:solidFill>
              </a:defRPr>
            </a:lvl1pPr>
          </a:lstStyle>
          <a:p>
            <a:r>
              <a:rPr lang="de-DE"/>
              <a:t>Think 2019 / DOC ID / Month XX, 2019 / © 2019 IBM Corporation</a:t>
            </a:r>
            <a:endParaRPr lang="en-US" dirty="0"/>
          </a:p>
        </p:txBody>
      </p:sp>
      <p:sp>
        <p:nvSpPr>
          <p:cNvPr id="11" name="Text Placeholder 2"/>
          <p:cNvSpPr txBox="1">
            <a:spLocks/>
          </p:cNvSpPr>
          <p:nvPr userDrawn="1"/>
        </p:nvSpPr>
        <p:spPr>
          <a:xfrm>
            <a:off x="304800" y="6414140"/>
            <a:ext cx="1439333" cy="18288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333" dirty="0">
                <a:solidFill>
                  <a:schemeClr val="bg2"/>
                </a:solidFill>
              </a:rPr>
              <a:t>IBM </a:t>
            </a:r>
            <a:r>
              <a:rPr lang="de-DE" sz="1333" dirty="0" err="1">
                <a:solidFill>
                  <a:schemeClr val="bg2"/>
                </a:solidFill>
              </a:rPr>
              <a:t>Confidential</a:t>
            </a:r>
            <a:endParaRPr lang="en-US" sz="1333" dirty="0">
              <a:solidFill>
                <a:schemeClr val="bg2"/>
              </a:solidFill>
            </a:endParaRPr>
          </a:p>
        </p:txBody>
      </p:sp>
    </p:spTree>
    <p:extLst>
      <p:ext uri="{BB962C8B-B14F-4D97-AF65-F5344CB8AC3E}">
        <p14:creationId xmlns:p14="http://schemas.microsoft.com/office/powerpoint/2010/main" val="390286654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8648438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5582249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0625935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157318521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p:spPr>
        <p:txBody>
          <a:bodyPr vert="horz" lIns="0" tIns="0" rIns="0" bIns="0" rtlCol="0" anchor="t" anchorCtr="0">
            <a:noAutofit/>
          </a:bodyPr>
          <a:lstStyle>
            <a:lvl1pPr>
              <a:defRPr lang="en-US" sz="3200" dirty="0" smtClean="0">
                <a:latin typeface="+mj-lt"/>
              </a:defRPr>
            </a:lvl1pPr>
          </a:lstStyle>
          <a:p>
            <a:pPr lvl="0">
              <a:lnSpc>
                <a:spcPct val="90000"/>
              </a:lnSpc>
              <a:spcBef>
                <a:spcPct val="0"/>
              </a:spcBef>
            </a:pPr>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55992783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801940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81517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7175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256034"/>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Tree>
    <p:extLst>
      <p:ext uri="{BB962C8B-B14F-4D97-AF65-F5344CB8AC3E}">
        <p14:creationId xmlns:p14="http://schemas.microsoft.com/office/powerpoint/2010/main" val="428235391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2525673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03200" y="1071862"/>
            <a:ext cx="5486400" cy="52367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 2018 IBM Corporation</a:t>
            </a:r>
            <a:endParaRPr lang="en-US" dirty="0"/>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a:extLst>
              <a:ext uri="{FF2B5EF4-FFF2-40B4-BE49-F238E27FC236}">
                <a16:creationId xmlns:a16="http://schemas.microsoft.com/office/drawing/2014/main" id="{1FBD79CB-C2A4-9C42-916E-FAED951C3A84}"/>
              </a:ext>
            </a:extLst>
          </p:cNvPr>
          <p:cNvSpPr>
            <a:spLocks noGrp="1"/>
          </p:cNvSpPr>
          <p:nvPr>
            <p:ph type="body" sz="quarter" idx="14"/>
          </p:nvPr>
        </p:nvSpPr>
        <p:spPr>
          <a:xfrm>
            <a:off x="203200" y="272606"/>
            <a:ext cx="5486400" cy="400049"/>
          </a:xfrm>
        </p:spPr>
        <p:txBody>
          <a:bodyPr/>
          <a:lstStyle>
            <a:lvl1pPr marL="0" indent="0">
              <a:buNone/>
              <a:defRPr sz="1467"/>
            </a:lvl1pPr>
          </a:lstStyle>
          <a:p>
            <a:pPr lvl="0"/>
            <a:r>
              <a:rPr lang="en-US" dirty="0"/>
              <a:t>Click to edit Master text styles</a:t>
            </a:r>
          </a:p>
        </p:txBody>
      </p:sp>
    </p:spTree>
    <p:extLst>
      <p:ext uri="{BB962C8B-B14F-4D97-AF65-F5344CB8AC3E}">
        <p14:creationId xmlns:p14="http://schemas.microsoft.com/office/powerpoint/2010/main" val="136392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59344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9"/>
            <a:ext cx="1722792" cy="701463"/>
          </a:xfrm>
          <a:prstGeom prst="rect">
            <a:avLst/>
          </a:prstGeom>
        </p:spPr>
      </p:pic>
    </p:spTree>
    <p:extLst>
      <p:ext uri="{BB962C8B-B14F-4D97-AF65-F5344CB8AC3E}">
        <p14:creationId xmlns:p14="http://schemas.microsoft.com/office/powerpoint/2010/main" val="34939446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10" name="Subtitle 2"/>
          <p:cNvSpPr txBox="1"/>
          <p:nvPr/>
        </p:nvSpPr>
        <p:spPr>
          <a:xfrm>
            <a:off x="127000" y="6491339"/>
            <a:ext cx="1432509" cy="286230"/>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spAutoFit/>
          </a:bodyPr>
          <a:lstStyle/>
          <a:p>
            <a:pPr>
              <a:lnSpc>
                <a:spcPct val="90000"/>
              </a:lnSpc>
              <a:defRPr sz="1400">
                <a:solidFill>
                  <a:schemeClr val="accent4"/>
                </a:solidFill>
                <a:latin typeface="+mn-lt"/>
                <a:ea typeface="+mn-ea"/>
                <a:cs typeface="+mn-cs"/>
                <a:sym typeface="Arial"/>
              </a:defRPr>
            </a:pPr>
            <a:r>
              <a:rPr sz="1400"/>
              <a:t>IBM </a:t>
            </a:r>
            <a:r>
              <a:rPr sz="1400" b="1"/>
              <a:t>Cloud</a:t>
            </a:r>
          </a:p>
        </p:txBody>
      </p:sp>
      <p:pic>
        <p:nvPicPr>
          <p:cNvPr id="312" name="ibm_logo_dark blue-01.png" descr="ibm_logo_dark blue-01.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rot="5400000">
            <a:off x="11717321" y="6383320"/>
            <a:ext cx="190503" cy="504861"/>
          </a:xfrm>
          <a:prstGeom prst="rect">
            <a:avLst/>
          </a:prstGeom>
          <a:ln w="12700">
            <a:miter lim="400000"/>
          </a:ln>
        </p:spPr>
      </p:pic>
      <p:sp>
        <p:nvSpPr>
          <p:cNvPr id="313" name="Line"/>
          <p:cNvSpPr/>
          <p:nvPr/>
        </p:nvSpPr>
        <p:spPr>
          <a:xfrm>
            <a:off x="1" y="6394451"/>
            <a:ext cx="12192003" cy="0"/>
          </a:xfrm>
          <a:prstGeom prst="line">
            <a:avLst/>
          </a:prstGeom>
          <a:ln w="25400">
            <a:solidFill>
              <a:schemeClr val="accent5"/>
            </a:solidFill>
            <a:miter/>
          </a:ln>
        </p:spPr>
        <p:txBody>
          <a:bodyPr lIns="45719" tIns="45719" rIns="45719" bIns="45719"/>
          <a:lstStyle/>
          <a:p>
            <a:endParaRPr sz="1351"/>
          </a:p>
        </p:txBody>
      </p:sp>
      <p:sp>
        <p:nvSpPr>
          <p:cNvPr id="314" name="Slide title"/>
          <p:cNvSpPr txBox="1">
            <a:spLocks noGrp="1"/>
          </p:cNvSpPr>
          <p:nvPr>
            <p:ph type="body" sz="quarter" idx="13"/>
          </p:nvPr>
        </p:nvSpPr>
        <p:spPr>
          <a:xfrm>
            <a:off x="254002" y="254003"/>
            <a:ext cx="4024249" cy="521223"/>
          </a:xfrm>
          <a:prstGeom prst="rect">
            <a:avLst/>
          </a:prstGeom>
        </p:spPr>
        <p:txBody>
          <a:bodyPr lIns="45718" tIns="45718" rIns="45718" bIns="45718"/>
          <a:lstStyle>
            <a:lvl1pPr defTabSz="777202">
              <a:lnSpc>
                <a:spcPct val="90000"/>
              </a:lnSpc>
              <a:defRPr sz="3000" b="1">
                <a:solidFill>
                  <a:schemeClr val="accent4"/>
                </a:solidFill>
              </a:defRPr>
            </a:lvl1pPr>
          </a:lstStyle>
          <a:p>
            <a:r>
              <a:t>Slide title</a:t>
            </a:r>
          </a:p>
        </p:txBody>
      </p:sp>
    </p:spTree>
    <p:extLst>
      <p:ext uri="{BB962C8B-B14F-4D97-AF65-F5344CB8AC3E}">
        <p14:creationId xmlns:p14="http://schemas.microsoft.com/office/powerpoint/2010/main" val="1818454862"/>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967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T6_Blank_Gray 15 Background">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February 2019 / © 2019 IBM Corporation</a:t>
            </a:r>
          </a:p>
        </p:txBody>
      </p:sp>
    </p:spTree>
    <p:extLst>
      <p:ext uri="{BB962C8B-B14F-4D97-AF65-F5344CB8AC3E}">
        <p14:creationId xmlns:p14="http://schemas.microsoft.com/office/powerpoint/2010/main" val="271037617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1_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934884"/>
            <a:ext cx="5486400" cy="538448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February 2019 / © 2019 IBM Corporation</a:t>
            </a:r>
            <a:endParaRPr lang="en-US"/>
          </a:p>
        </p:txBody>
      </p:sp>
      <p:sp>
        <p:nvSpPr>
          <p:cNvPr id="6" name="Text Placeholder 5"/>
          <p:cNvSpPr>
            <a:spLocks noGrp="1"/>
          </p:cNvSpPr>
          <p:nvPr>
            <p:ph type="body" sz="quarter" idx="12"/>
          </p:nvPr>
        </p:nvSpPr>
        <p:spPr>
          <a:xfrm>
            <a:off x="6400800" y="934883"/>
            <a:ext cx="5486400" cy="5323125"/>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11582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70869556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1_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February 2019 / © 2019 IBM Corporation</a:t>
            </a:r>
            <a:endParaRPr lang="en-US"/>
          </a:p>
        </p:txBody>
      </p:sp>
      <p:sp>
        <p:nvSpPr>
          <p:cNvPr id="6" name="Text Placeholder 5"/>
          <p:cNvSpPr>
            <a:spLocks noGrp="1"/>
          </p:cNvSpPr>
          <p:nvPr>
            <p:ph type="body" sz="quarter" idx="12"/>
          </p:nvPr>
        </p:nvSpPr>
        <p:spPr>
          <a:xfrm>
            <a:off x="6400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8"/>
            <a:ext cx="2438400" cy="475267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21072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February 2019 / © 2019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6551408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with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9600" y="1295401"/>
            <a:ext cx="10058400" cy="4724400"/>
          </a:xfrm>
          <a:prstGeom prst="rect">
            <a:avLst/>
          </a:prstGeom>
        </p:spPr>
        <p:txBody>
          <a:bodyPr lIns="91410" tIns="45706" rIns="91410" bIns="45706"/>
          <a:lstStyle>
            <a:lvl1pPr marL="152616" indent="-152616">
              <a:spcBef>
                <a:spcPts val="613"/>
              </a:spcBef>
              <a:tabLst/>
              <a:defRPr sz="1364" b="0"/>
            </a:lvl1pPr>
            <a:lvl2pPr marL="306315" indent="-159111">
              <a:buFont typeface="Arial" charset="0"/>
              <a:buChar char="•"/>
              <a:tabLst>
                <a:tab pos="146122" algn="l"/>
              </a:tabLst>
              <a:defRPr sz="1364" b="0"/>
            </a:lvl2pPr>
            <a:lvl3pPr marL="492485" indent="-153699">
              <a:tabLst/>
              <a:defRPr sz="1364" b="0">
                <a:solidFill>
                  <a:schemeClr val="tx1"/>
                </a:solidFill>
              </a:defRPr>
            </a:lvl3pPr>
            <a:lvl4pPr marL="766328" indent="-240289">
              <a:buFont typeface="Arial" charset="0"/>
              <a:buChar char="•"/>
              <a:tabLst/>
              <a:defRPr sz="1364" b="0">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Placeholder 1"/>
          <p:cNvSpPr>
            <a:spLocks noGrp="1"/>
          </p:cNvSpPr>
          <p:nvPr>
            <p:ph type="title"/>
          </p:nvPr>
        </p:nvSpPr>
        <p:spPr>
          <a:xfrm>
            <a:off x="0" y="1"/>
            <a:ext cx="12192000" cy="727364"/>
          </a:xfrm>
          <a:prstGeom prst="rect">
            <a:avLst/>
          </a:prstGeom>
          <a:solidFill>
            <a:srgbClr val="002060"/>
          </a:solidFill>
        </p:spPr>
        <p:txBody>
          <a:bodyPr vert="horz" lIns="91410" tIns="45706" rIns="91410" bIns="45706" rtlCol="0" anchor="ctr">
            <a:normAutofit/>
          </a:bodyPr>
          <a:lstStyle/>
          <a:p>
            <a:r>
              <a:rPr lang="en-US" dirty="0"/>
              <a:t>Click to edit Master title style</a:t>
            </a:r>
          </a:p>
        </p:txBody>
      </p:sp>
    </p:spTree>
    <p:extLst>
      <p:ext uri="{BB962C8B-B14F-4D97-AF65-F5344CB8AC3E}">
        <p14:creationId xmlns:p14="http://schemas.microsoft.com/office/powerpoint/2010/main" val="36861805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80416" y="265273"/>
            <a:ext cx="5522976" cy="5728869"/>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11196943" y="6259801"/>
            <a:ext cx="685061" cy="271351"/>
          </a:xfrm>
          <a:prstGeom prst="rect">
            <a:avLst/>
          </a:prstGeom>
        </p:spPr>
      </p:pic>
      <p:pic>
        <p:nvPicPr>
          <p:cNvPr id="5" name="Picture 4">
            <a:extLst>
              <a:ext uri="{FF2B5EF4-FFF2-40B4-BE49-F238E27FC236}">
                <a16:creationId xmlns:a16="http://schemas.microsoft.com/office/drawing/2014/main" id="{F7F40E32-956E-8E45-ABC7-0CC87B53DC46}"/>
              </a:ext>
            </a:extLst>
          </p:cNvPr>
          <p:cNvPicPr>
            <a:picLocks noChangeAspect="1"/>
          </p:cNvPicPr>
          <p:nvPr userDrawn="1"/>
        </p:nvPicPr>
        <p:blipFill>
          <a:blip r:embed="rId3"/>
          <a:stretch>
            <a:fillRect/>
          </a:stretch>
        </p:blipFill>
        <p:spPr>
          <a:xfrm>
            <a:off x="41937" y="5998122"/>
            <a:ext cx="2823179" cy="794707"/>
          </a:xfrm>
          <a:prstGeom prst="rect">
            <a:avLst/>
          </a:prstGeom>
        </p:spPr>
      </p:pic>
    </p:spTree>
    <p:extLst>
      <p:ext uri="{BB962C8B-B14F-4D97-AF65-F5344CB8AC3E}">
        <p14:creationId xmlns:p14="http://schemas.microsoft.com/office/powerpoint/2010/main" val="1140112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946599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3"/>
            <a:ext cx="5498592" cy="4336288"/>
          </a:xfrm>
        </p:spPr>
        <p:txBody>
          <a:bodyPr/>
          <a:lstStyle>
            <a:lvl1pPr>
              <a:spcBef>
                <a:spcPts val="0"/>
              </a:spcBef>
              <a:spcAft>
                <a:spcPts val="799"/>
              </a:spcAft>
              <a:defRPr/>
            </a:lvl1pPr>
            <a:lvl2pPr marL="0" indent="0">
              <a:spcBef>
                <a:spcPts val="0"/>
              </a:spcBef>
              <a:spcAft>
                <a:spcPts val="799"/>
              </a:spcAft>
              <a:buNone/>
              <a:defRPr/>
            </a:lvl2pPr>
            <a:lvl3pPr marL="268547" indent="0">
              <a:buNone/>
              <a:defRPr/>
            </a:lvl3pPr>
            <a:lvl4pPr marL="579387" indent="0">
              <a:buNone/>
              <a:defRPr/>
            </a:lvl4pPr>
            <a:lvl5pPr marL="841591"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92608" y="1658113"/>
            <a:ext cx="5498592" cy="4336288"/>
          </a:xfrm>
        </p:spPr>
        <p:txBody>
          <a:bodyPr/>
          <a:lstStyle>
            <a:lvl1pPr>
              <a:spcBef>
                <a:spcPts val="0"/>
              </a:spcBef>
              <a:spcAft>
                <a:spcPts val="799"/>
              </a:spcAft>
              <a:defRPr/>
            </a:lvl1pPr>
            <a:lvl2pPr marL="0" indent="0">
              <a:spcBef>
                <a:spcPts val="0"/>
              </a:spcBef>
              <a:spcAft>
                <a:spcPts val="799"/>
              </a:spcAft>
              <a:buNone/>
              <a:defRPr/>
            </a:lvl2pPr>
            <a:lvl3pPr marL="268547" indent="0">
              <a:buNone/>
              <a:defRPr/>
            </a:lvl3pPr>
            <a:lvl4pPr marL="579387" indent="0">
              <a:buNone/>
              <a:defRPr/>
            </a:lvl4pPr>
            <a:lvl5pPr marL="841591"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496898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4"/>
            <a:ext cx="5510784" cy="1072896"/>
          </a:xfrm>
        </p:spPr>
        <p:txBody>
          <a:bodyPr/>
          <a:lstStyle>
            <a:lvl1pPr>
              <a:lnSpc>
                <a:spcPts val="3197"/>
              </a:lnSpc>
              <a:spcAft>
                <a:spcPts val="1598"/>
              </a:spcAft>
              <a:defRPr sz="2398"/>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6"/>
          </a:xfrm>
        </p:spPr>
        <p:txBody>
          <a:bodyPr/>
          <a:lstStyle>
            <a:lvl1pPr>
              <a:lnSpc>
                <a:spcPts val="12787"/>
              </a:lnSpc>
              <a:spcAft>
                <a:spcPts val="0"/>
              </a:spcAft>
              <a:defRPr sz="12787"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2296382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92608" y="235634"/>
            <a:ext cx="5510784" cy="1072896"/>
          </a:xfrm>
        </p:spPr>
        <p:txBody>
          <a:bodyPr/>
          <a:lstStyle>
            <a:lvl1pPr>
              <a:lnSpc>
                <a:spcPts val="3197"/>
              </a:lnSpc>
              <a:spcAft>
                <a:spcPts val="1598"/>
              </a:spcAft>
              <a:defRPr sz="2398"/>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6"/>
          </a:xfrm>
        </p:spPr>
        <p:txBody>
          <a:bodyPr/>
          <a:lstStyle>
            <a:lvl1pPr>
              <a:lnSpc>
                <a:spcPts val="12787"/>
              </a:lnSpc>
              <a:spcAft>
                <a:spcPts val="0"/>
              </a:spcAft>
              <a:defRPr sz="12787"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2771434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0"/>
          </a:xfrm>
        </p:spPr>
        <p:txBody>
          <a:bodyPr/>
          <a:lstStyle>
            <a:lvl1pPr>
              <a:lnSpc>
                <a:spcPts val="12787"/>
              </a:lnSpc>
              <a:spcAft>
                <a:spcPts val="0"/>
              </a:spcAft>
              <a:defRPr sz="12787"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97517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398"/>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503610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398"/>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5"/>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7014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5" name="Picture 24" descr="img_powerpoint_sectio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 name="Title 1"/>
          <p:cNvSpPr>
            <a:spLocks noGrp="1"/>
          </p:cNvSpPr>
          <p:nvPr>
            <p:ph type="ctrTitle" hasCustomPrompt="1"/>
          </p:nvPr>
        </p:nvSpPr>
        <p:spPr>
          <a:xfrm>
            <a:off x="843847" y="2488868"/>
            <a:ext cx="10363200" cy="1470025"/>
          </a:xfrm>
        </p:spPr>
        <p:txBody>
          <a:bodyPr>
            <a:normAutofit/>
          </a:bodyPr>
          <a:lstStyle>
            <a:lvl1pPr marL="0" marR="0" indent="0" algn="ctr" defTabSz="609585" rtl="0" eaLnBrk="1" fontAlgn="auto" latinLnBrk="0" hangingPunct="1">
              <a:lnSpc>
                <a:spcPct val="100000"/>
              </a:lnSpc>
              <a:spcBef>
                <a:spcPct val="0"/>
              </a:spcBef>
              <a:spcAft>
                <a:spcPts val="0"/>
              </a:spcAft>
              <a:buClrTx/>
              <a:buSzTx/>
              <a:buFontTx/>
              <a:buNone/>
              <a:tabLst/>
              <a:defRPr sz="6400">
                <a:solidFill>
                  <a:schemeClr val="bg1"/>
                </a:solidFill>
                <a:latin typeface="Trebuchet MS"/>
                <a:cs typeface="Trebuchet MS"/>
              </a:defRPr>
            </a:lvl1pPr>
          </a:lstStyle>
          <a:p>
            <a:r>
              <a:rPr lang="en-US" sz="6400" dirty="0">
                <a:solidFill>
                  <a:schemeClr val="bg1"/>
                </a:solidFill>
                <a:latin typeface="Trebuchet MS"/>
                <a:cs typeface="Trebuchet MS"/>
              </a:rPr>
              <a:t>Section Title Name</a:t>
            </a:r>
          </a:p>
        </p:txBody>
      </p:sp>
      <p:sp>
        <p:nvSpPr>
          <p:cNvPr id="29" name="Subtitle 2"/>
          <p:cNvSpPr>
            <a:spLocks noGrp="1"/>
          </p:cNvSpPr>
          <p:nvPr>
            <p:ph type="subTitle" idx="1" hasCustomPrompt="1"/>
          </p:nvPr>
        </p:nvSpPr>
        <p:spPr>
          <a:xfrm>
            <a:off x="1758247" y="4050497"/>
            <a:ext cx="8534400" cy="899745"/>
          </a:xfrm>
        </p:spPr>
        <p:txBody>
          <a:bodyPr>
            <a:normAutofit/>
          </a:bodyPr>
          <a:lstStyle>
            <a:lvl1pPr marL="0" indent="0" algn="ctr">
              <a:lnSpc>
                <a:spcPct val="110000"/>
              </a:lnSpc>
              <a:spcAft>
                <a:spcPts val="1467"/>
              </a:spcAft>
              <a:buClr>
                <a:srgbClr val="F27E35"/>
              </a:buClr>
              <a:buSzPct val="125000"/>
              <a:buNone/>
              <a:defRPr sz="2667">
                <a:solidFill>
                  <a:srgbClr val="E1EE96"/>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algn="ctr">
              <a:lnSpc>
                <a:spcPct val="110000"/>
              </a:lnSpc>
              <a:spcAft>
                <a:spcPts val="1100"/>
              </a:spcAft>
              <a:buClr>
                <a:srgbClr val="F27E35"/>
              </a:buClr>
              <a:buSzPct val="125000"/>
            </a:pPr>
            <a:r>
              <a:rPr lang="en-US" sz="2667" dirty="0">
                <a:solidFill>
                  <a:srgbClr val="E1EE96"/>
                </a:solidFill>
                <a:latin typeface="Arial"/>
                <a:cs typeface="Arial"/>
              </a:rPr>
              <a:t>Subtitle for this slide</a:t>
            </a:r>
          </a:p>
        </p:txBody>
      </p:sp>
      <p:sp>
        <p:nvSpPr>
          <p:cNvPr id="5" name="TextBox 4"/>
          <p:cNvSpPr txBox="1"/>
          <p:nvPr userDrawn="1"/>
        </p:nvSpPr>
        <p:spPr>
          <a:xfrm>
            <a:off x="10738541" y="6335892"/>
            <a:ext cx="1323623" cy="400110"/>
          </a:xfrm>
          <a:prstGeom prst="rect">
            <a:avLst/>
          </a:prstGeom>
          <a:noFill/>
        </p:spPr>
        <p:txBody>
          <a:bodyPr wrap="square" rtlCol="0">
            <a:spAutoFit/>
          </a:bodyPr>
          <a:lstStyle/>
          <a:p>
            <a:pPr algn="r"/>
            <a:fld id="{DA28D035-9236-F54C-B919-23DC30A5AEA3}" type="slidenum">
              <a:rPr lang="en-US" sz="2000" smtClean="0">
                <a:solidFill>
                  <a:srgbClr val="E1EE96"/>
                </a:solidFill>
              </a:rPr>
              <a:t>‹#›</a:t>
            </a:fld>
            <a:endParaRPr lang="en-US" sz="2000" dirty="0">
              <a:solidFill>
                <a:srgbClr val="E1EE96"/>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3"/>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86001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80416" y="1621536"/>
            <a:ext cx="5522976" cy="4372864"/>
          </a:xfrm>
        </p:spPr>
        <p:txBody>
          <a:bodyPr/>
          <a:lstStyle>
            <a:lvl1pPr>
              <a:lnSpc>
                <a:spcPts val="3730"/>
              </a:lnSpc>
              <a:spcAft>
                <a:spcPts val="2398"/>
              </a:spcAft>
              <a:defRPr sz="3197"/>
            </a:lvl1pPr>
          </a:lstStyle>
          <a:p>
            <a:pPr lvl="0"/>
            <a:r>
              <a:rPr lang="en-US" dirty="0"/>
              <a:t>Click to edit Master text styles</a:t>
            </a:r>
          </a:p>
        </p:txBody>
      </p:sp>
    </p:spTree>
    <p:extLst>
      <p:ext uri="{BB962C8B-B14F-4D97-AF65-F5344CB8AC3E}">
        <p14:creationId xmlns:p14="http://schemas.microsoft.com/office/powerpoint/2010/main" val="10637936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88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9436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66455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11642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9436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43541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598"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5"/>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57478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07304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20945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4417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hasCustomPrompt="1"/>
          </p:nvPr>
        </p:nvSpPr>
        <p:spPr>
          <a:xfrm>
            <a:off x="6096000" y="0"/>
            <a:ext cx="6096000" cy="3429000"/>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hasCustomPrompt="1"/>
          </p:nvPr>
        </p:nvSpPr>
        <p:spPr>
          <a:xfrm>
            <a:off x="6096000" y="3426884"/>
            <a:ext cx="6096000" cy="3431116"/>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266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a:latin typeface="Trebuchet MS"/>
                <a:cs typeface="Trebuchet MS"/>
              </a:defRPr>
            </a:lvl1pPr>
          </a:lstStyle>
          <a:p>
            <a:r>
              <a:rPr lang="en-US" dirty="0"/>
              <a:t>Click to edit child title style</a:t>
            </a:r>
          </a:p>
        </p:txBody>
      </p:sp>
      <p:sp>
        <p:nvSpPr>
          <p:cNvPr id="3" name="Content Placeholder 2"/>
          <p:cNvSpPr>
            <a:spLocks noGrp="1"/>
          </p:cNvSpPr>
          <p:nvPr>
            <p:ph idx="1"/>
          </p:nvPr>
        </p:nvSpPr>
        <p:spPr/>
        <p:txBody>
          <a:bodyPr/>
          <a:lstStyle>
            <a:lvl1pPr>
              <a:spcBef>
                <a:spcPts val="1240"/>
              </a:spcBef>
              <a:spcAft>
                <a:spcPts val="67"/>
              </a:spcAft>
              <a:defRPr>
                <a:latin typeface="Arial"/>
                <a:cs typeface="Arial"/>
              </a:defRPr>
            </a:lvl1pPr>
            <a:lvl2pPr marL="1075170" indent="-465585">
              <a:buClr>
                <a:srgbClr val="ED6929"/>
              </a:buClr>
              <a:buSzPct val="70000"/>
              <a:buFont typeface="Courier New"/>
              <a:buChar char="o"/>
              <a:defRPr sz="2667">
                <a:latin typeface="Arial"/>
                <a:cs typeface="Arial"/>
              </a:defRPr>
            </a:lvl2pPr>
            <a:lvl3pPr marL="1604358" indent="-385189">
              <a:buClr>
                <a:srgbClr val="ED6929"/>
              </a:buClr>
              <a:buSzPct val="100000"/>
              <a:buFont typeface="Arial"/>
              <a:buChar char="•"/>
              <a:defRPr sz="2133">
                <a:latin typeface="Arial"/>
                <a:cs typeface="Arial"/>
              </a:defRPr>
            </a:lvl3pPr>
            <a:lvl4pPr marL="2213943" indent="-385189">
              <a:buClr>
                <a:srgbClr val="ED6929"/>
              </a:buClr>
              <a:buSzPct val="75000"/>
              <a:buFont typeface="Courier New"/>
              <a:buChar char="o"/>
              <a:defRPr sz="2133">
                <a:latin typeface="Arial"/>
                <a:cs typeface="Arial"/>
              </a:defRPr>
            </a:lvl4pPr>
            <a:lvl5pPr marL="2823528" indent="-385189">
              <a:buClr>
                <a:srgbClr val="ED6929"/>
              </a:buClr>
              <a:buSzPct val="85000"/>
              <a:buFont typeface="Arial"/>
              <a:buChar char="•"/>
              <a:defRPr sz="2133">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hasCustomPrompt="1"/>
          </p:nvPr>
        </p:nvSpPr>
        <p:spPr>
          <a:xfrm>
            <a:off x="6096000" y="0"/>
            <a:ext cx="3048000" cy="3429000"/>
          </a:xfrm>
          <a:solidFill>
            <a:schemeClr val="accent1"/>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6096000" cy="3429002"/>
          </a:xfrm>
          <a:solidFill>
            <a:schemeClr val="accent1"/>
          </a:solidFill>
        </p:spPr>
        <p:txBody>
          <a:bodyPr lIns="411480" tIns="347472" rIns="228600" bIns="228600"/>
          <a:lstStyle>
            <a:lvl1pPr>
              <a:lnSpc>
                <a:spcPts val="3730"/>
              </a:lnSpc>
              <a:defRPr>
                <a:solidFill>
                  <a:schemeClr val="bg1"/>
                </a:solidFill>
              </a:defRPr>
            </a:lvl1pPr>
          </a:lstStyle>
          <a:p>
            <a:r>
              <a:rPr lang="en-US" dirty="0"/>
              <a:t>Click to edit Master title style</a:t>
            </a:r>
          </a:p>
        </p:txBody>
      </p:sp>
      <p:sp>
        <p:nvSpPr>
          <p:cNvPr id="11" name="Content Placeholder 10"/>
          <p:cNvSpPr>
            <a:spLocks noGrp="1"/>
          </p:cNvSpPr>
          <p:nvPr>
            <p:ph sz="quarter" idx="18" hasCustomPrompt="1"/>
          </p:nvPr>
        </p:nvSpPr>
        <p:spPr>
          <a:xfrm>
            <a:off x="9144000" y="0"/>
            <a:ext cx="3048000" cy="3429000"/>
          </a:xfrm>
          <a:solidFill>
            <a:schemeClr val="accent1"/>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hasCustomPrompt="1"/>
          </p:nvPr>
        </p:nvSpPr>
        <p:spPr>
          <a:xfrm>
            <a:off x="6096000" y="3426884"/>
            <a:ext cx="6096000" cy="3431116"/>
          </a:xfrm>
          <a:solidFill>
            <a:schemeClr val="accent1"/>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hasCustomPrompt="1"/>
          </p:nvPr>
        </p:nvSpPr>
        <p:spPr>
          <a:xfrm>
            <a:off x="0" y="3426884"/>
            <a:ext cx="6096000" cy="3431116"/>
          </a:xfrm>
          <a:solidFill>
            <a:schemeClr val="accent1"/>
          </a:solidFill>
        </p:spPr>
        <p:txBody>
          <a:bodyPr lIns="457200" tIns="38404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25631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hasCustomPrompt="1"/>
          </p:nvPr>
        </p:nvSpPr>
        <p:spPr>
          <a:xfrm>
            <a:off x="6096000" y="3426883"/>
            <a:ext cx="3048000" cy="3431117"/>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hasCustomPrompt="1"/>
          </p:nvPr>
        </p:nvSpPr>
        <p:spPr>
          <a:xfrm>
            <a:off x="9144000" y="3426883"/>
            <a:ext cx="3048000" cy="3431117"/>
          </a:xfrm>
          <a:solidFill>
            <a:schemeClr val="accent4"/>
          </a:solidFill>
          <a:ln>
            <a:noFill/>
          </a:ln>
        </p:spPr>
        <p:txBody>
          <a:bodyPr lIns="457200" tIns="38404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hasCustomPrompt="1"/>
          </p:nvPr>
        </p:nvSpPr>
        <p:spPr>
          <a:xfrm>
            <a:off x="3048001" y="3426884"/>
            <a:ext cx="3048000" cy="3431116"/>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hasCustomPrompt="1"/>
          </p:nvPr>
        </p:nvSpPr>
        <p:spPr>
          <a:xfrm>
            <a:off x="0" y="3426884"/>
            <a:ext cx="3048000" cy="3431116"/>
          </a:xfrm>
          <a:solidFill>
            <a:schemeClr val="accent4"/>
          </a:solidFill>
        </p:spPr>
        <p:txBody>
          <a:bodyPr lIns="457200" tIns="38404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0"/>
            <a:ext cx="12192000" cy="3425950"/>
          </a:xfrm>
          <a:solidFill>
            <a:schemeClr val="accent1"/>
          </a:solidFill>
        </p:spPr>
        <p:txBody>
          <a:bodyPr lIns="384048" tIns="292608" rIns="228600" bIns="228600"/>
          <a:lstStyle>
            <a:lvl1pPr>
              <a:lnSpc>
                <a:spcPts val="7193"/>
              </a:lnSpc>
              <a:defRPr sz="6394">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544129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12192000" cy="1718733"/>
          </a:xfrm>
          <a:solidFill>
            <a:schemeClr val="accent1"/>
          </a:solidFill>
        </p:spPr>
        <p:txBody>
          <a:bodyPr lIns="411480" tIns="347472"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295274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hasCustomPrompt="1"/>
          </p:nvPr>
        </p:nvSpPr>
        <p:spPr>
          <a:xfrm>
            <a:off x="304888" y="5130800"/>
            <a:ext cx="5486312" cy="863600"/>
          </a:xfrm>
          <a:solidFill>
            <a:schemeClr val="accent1"/>
          </a:solidFill>
        </p:spPr>
        <p:txBody>
          <a:bodyPr lIns="0" tIns="201168" rIns="0" bIns="228600"/>
          <a:lstStyle>
            <a:lvl1pPr>
              <a:lnSpc>
                <a:spcPts val="2131"/>
              </a:lnSpc>
              <a:buClr>
                <a:schemeClr val="bg1"/>
              </a:buClr>
              <a:defRPr>
                <a:solidFill>
                  <a:schemeClr val="bg1"/>
                </a:solidFill>
              </a:defRPr>
            </a:lvl1pPr>
            <a:lvl2pPr>
              <a:lnSpc>
                <a:spcPts val="2131"/>
              </a:lnSpc>
              <a:buClr>
                <a:schemeClr val="bg1"/>
              </a:buClr>
              <a:defRPr sz="1199">
                <a:solidFill>
                  <a:schemeClr val="bg1"/>
                </a:solidFill>
              </a:defRPr>
            </a:lvl2pPr>
            <a:lvl3pPr>
              <a:lnSpc>
                <a:spcPts val="2131"/>
              </a:lnSpc>
              <a:buClr>
                <a:schemeClr val="bg1"/>
              </a:buClr>
              <a:defRPr sz="1199">
                <a:solidFill>
                  <a:schemeClr val="bg1"/>
                </a:solidFill>
              </a:defRPr>
            </a:lvl3pPr>
            <a:lvl4pPr>
              <a:lnSpc>
                <a:spcPts val="2131"/>
              </a:lnSpc>
              <a:buClr>
                <a:schemeClr val="bg1"/>
              </a:buClr>
              <a:defRPr sz="1199">
                <a:solidFill>
                  <a:schemeClr val="bg1"/>
                </a:solidFill>
              </a:defRPr>
            </a:lvl4pPr>
            <a:lvl5pPr>
              <a:lnSpc>
                <a:spcPts val="2131"/>
              </a:lnSpc>
              <a:buClr>
                <a:schemeClr val="bg1"/>
              </a:buClr>
              <a:defRPr sz="1199">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97220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hasCustomPrompt="1"/>
          </p:nvPr>
        </p:nvSpPr>
        <p:spPr>
          <a:xfrm>
            <a:off x="0" y="0"/>
            <a:ext cx="3048000" cy="6864096"/>
          </a:xfrm>
          <a:solidFill>
            <a:schemeClr val="accent1"/>
          </a:solidFill>
        </p:spPr>
        <p:txBody>
          <a:bodyPr lIns="457200" tIns="38404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hasCustomPrompt="1"/>
          </p:nvPr>
        </p:nvSpPr>
        <p:spPr>
          <a:xfrm>
            <a:off x="3048000" y="0"/>
            <a:ext cx="3048000" cy="6864096"/>
          </a:xfrm>
          <a:solidFill>
            <a:schemeClr val="accent4"/>
          </a:solidFill>
        </p:spPr>
        <p:txBody>
          <a:bodyPr lIns="457200" tIns="38404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hasCustomPrompt="1"/>
          </p:nvPr>
        </p:nvSpPr>
        <p:spPr>
          <a:xfrm>
            <a:off x="6096000" y="0"/>
            <a:ext cx="3048000" cy="6864096"/>
          </a:xfrm>
          <a:solidFill>
            <a:schemeClr val="accent4"/>
          </a:solidFill>
        </p:spPr>
        <p:txBody>
          <a:bodyPr lIns="457200" tIns="38404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hasCustomPrompt="1"/>
          </p:nvPr>
        </p:nvSpPr>
        <p:spPr>
          <a:xfrm>
            <a:off x="9144000" y="0"/>
            <a:ext cx="3048000" cy="6864096"/>
          </a:xfrm>
          <a:solidFill>
            <a:schemeClr val="accent4"/>
          </a:solidFill>
        </p:spPr>
        <p:txBody>
          <a:bodyPr lIns="457200" tIns="38404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3034891" y="323461"/>
            <a:ext cx="0" cy="567093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0262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3352800" y="1658113"/>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44907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48794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3340608" y="1658113"/>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13293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0"/>
              </a:lnSpc>
              <a:spcAft>
                <a:spcPts val="2398"/>
              </a:spcAft>
              <a:defRPr sz="3197"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81880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5"/>
            <a:ext cx="2450592" cy="57261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40608" y="268225"/>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3893893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a:latin typeface="Trebuchet MS"/>
                <a:cs typeface="Trebuchet MS"/>
              </a:defRPr>
            </a:lvl1pPr>
          </a:lstStyle>
          <a:p>
            <a:r>
              <a:rPr lang="en-US" dirty="0"/>
              <a:t>Click to edit child title style</a:t>
            </a:r>
          </a:p>
        </p:txBody>
      </p:sp>
      <p:sp>
        <p:nvSpPr>
          <p:cNvPr id="3" name="Content Placeholder 2"/>
          <p:cNvSpPr>
            <a:spLocks noGrp="1"/>
          </p:cNvSpPr>
          <p:nvPr>
            <p:ph sz="half" idx="1"/>
          </p:nvPr>
        </p:nvSpPr>
        <p:spPr>
          <a:xfrm>
            <a:off x="609600" y="1600201"/>
            <a:ext cx="5384800" cy="4525963"/>
          </a:xfrm>
        </p:spPr>
        <p:txBody>
          <a:bodyPr/>
          <a:lstStyle>
            <a:lvl1pPr>
              <a:spcAft>
                <a:spcPts val="67"/>
              </a:spcAft>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spcAft>
                <a:spcPts val="67"/>
              </a:spcAft>
              <a:defRPr sz="2667">
                <a:latin typeface="Arial"/>
                <a:cs typeface="Arial"/>
              </a:defRPr>
            </a:lvl1pPr>
            <a:lvl2pPr marL="1066773" indent="-457189">
              <a:buClr>
                <a:srgbClr val="ED6929"/>
              </a:buClr>
              <a:buFont typeface="Arial"/>
              <a:buChar char="•"/>
              <a:defRPr sz="2667">
                <a:latin typeface="Arial"/>
                <a:cs typeface="Arial"/>
              </a:defRPr>
            </a:lvl2pPr>
            <a:lvl3pPr marL="1676358" indent="-457189">
              <a:buClr>
                <a:srgbClr val="ED6929"/>
              </a:buClr>
              <a:buFont typeface="Arial"/>
              <a:buChar char="•"/>
              <a:defRPr sz="2133">
                <a:latin typeface="Arial"/>
                <a:cs typeface="Arial"/>
              </a:defRPr>
            </a:lvl3pPr>
            <a:lvl4pPr marL="2209745" indent="-380990">
              <a:buClr>
                <a:srgbClr val="ED6929"/>
              </a:buClr>
              <a:buFont typeface="Arial"/>
              <a:buChar char="•"/>
              <a:defRPr sz="2133">
                <a:latin typeface="Arial"/>
                <a:cs typeface="Arial"/>
              </a:defRPr>
            </a:lvl4pPr>
            <a:lvl5pPr marL="2819330" indent="-380990">
              <a:buClr>
                <a:srgbClr val="ED6929"/>
              </a:buClr>
              <a:buFont typeface="Arial"/>
              <a:buChar char="•"/>
              <a:defRPr sz="2133">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596663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439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2"/>
            </a:lvl1pPr>
            <a:lvl2pPr marL="0" indent="0">
              <a:spcBef>
                <a:spcPts val="0"/>
              </a:spcBef>
              <a:buNone/>
              <a:defRPr/>
            </a:lvl2pPr>
            <a:lvl3pPr marL="268547" indent="0">
              <a:buNone/>
              <a:defRPr/>
            </a:lvl3pPr>
            <a:lvl4pPr marL="579387" indent="0">
              <a:buNone/>
              <a:defRPr/>
            </a:lvl4pPr>
            <a:lvl5pPr marL="841591" indent="0">
              <a:buNone/>
              <a:defRPr/>
            </a:lvl5pPr>
          </a:lstStyle>
          <a:p>
            <a:pPr lvl="0"/>
            <a:r>
              <a:rPr lang="en-US" dirty="0"/>
              <a:t>Click to edit Master text styles</a:t>
            </a:r>
          </a:p>
        </p:txBody>
      </p:sp>
    </p:spTree>
    <p:extLst>
      <p:ext uri="{BB962C8B-B14F-4D97-AF65-F5344CB8AC3E}">
        <p14:creationId xmlns:p14="http://schemas.microsoft.com/office/powerpoint/2010/main" val="6144876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5243854" y="3091467"/>
            <a:ext cx="1704293" cy="675067"/>
          </a:xfrm>
          <a:prstGeom prst="rect">
            <a:avLst/>
          </a:prstGeom>
        </p:spPr>
      </p:pic>
    </p:spTree>
    <p:extLst>
      <p:ext uri="{BB962C8B-B14F-4D97-AF65-F5344CB8AC3E}">
        <p14:creationId xmlns:p14="http://schemas.microsoft.com/office/powerpoint/2010/main" val="26306093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Think 2018 / DOC ID / Month XX, 2018 / © 2018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749" y="6273780"/>
            <a:ext cx="695452" cy="281961"/>
          </a:xfrm>
          <a:prstGeom prst="rect">
            <a:avLst/>
          </a:prstGeom>
        </p:spPr>
      </p:pic>
    </p:spTree>
    <p:extLst>
      <p:ext uri="{BB962C8B-B14F-4D97-AF65-F5344CB8AC3E}">
        <p14:creationId xmlns:p14="http://schemas.microsoft.com/office/powerpoint/2010/main" val="11371764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Think 2018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3118474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22345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9354129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31542041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4093737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b="0" i="0">
                <a:latin typeface="Trebuchet MS" panose="020B0703020202090204" pitchFamily="34" charset="0"/>
              </a:defRPr>
            </a:lvl1pPr>
          </a:lstStyle>
          <a:p>
            <a:r>
              <a:rPr lang="en-US" dirty="0"/>
              <a:t>Click to edit child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spcAft>
                <a:spcPts val="67"/>
              </a:spcAft>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535113"/>
            <a:ext cx="5389033" cy="639763"/>
          </a:xfrm>
        </p:spPr>
        <p:txBody>
          <a:bodyPr anchor="b">
            <a:normAutofit/>
          </a:bodyPr>
          <a:lstStyle>
            <a:lvl1pPr marL="0" indent="0">
              <a:buNone/>
              <a:defRPr sz="2667" b="1">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spcAft>
                <a:spcPts val="67"/>
              </a:spcAft>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30281632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7257797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74736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57042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72381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51735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45972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36549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5511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842903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b="0" i="0">
                <a:latin typeface="Trebuchet MS" panose="020B0703020202090204" pitchFamily="34" charset="0"/>
              </a:defRPr>
            </a:lvl1pPr>
          </a:lstStyle>
          <a:p>
            <a:r>
              <a:rPr lang="en-US" dirty="0"/>
              <a:t>Click to edit title style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11832336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10900905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17305754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081299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414794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791640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863593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39445323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26439122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4788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067157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003274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19488954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09956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ext uri="{BB962C8B-B14F-4D97-AF65-F5344CB8AC3E}">
        <p14:creationId xmlns:p14="http://schemas.microsoft.com/office/powerpoint/2010/main" val="294523128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375282568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4240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388792186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pic>
        <p:nvPicPr>
          <p:cNvPr id="5" name="Picture 4"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25534467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defTabSz="914377"/>
            <a:r>
              <a:rPr lang="en-US">
                <a:solidFill>
                  <a:srgbClr val="000000"/>
                </a:solidFill>
              </a:rPr>
              <a:t>Group Name / 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pPr defTabSz="914377"/>
            <a:fld id="{59395FB3-9C97-154F-86B2-7E381B951268}" type="slidenum">
              <a:rPr lang="en-US" smtClean="0">
                <a:solidFill>
                  <a:srgbClr val="000000"/>
                </a:solidFill>
              </a:rPr>
              <a:pPr defTabSz="914377"/>
              <a:t>‹#›</a:t>
            </a:fld>
            <a:endParaRPr lang="en-US" dirty="0">
              <a:solidFill>
                <a:srgbClr val="000000"/>
              </a:solidFill>
            </a:endParaRP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7370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arge Type-Bright">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CBBCD55-C95E-4469-AF17-40584BEBF885}"/>
              </a:ext>
            </a:extLst>
          </p:cNvPr>
          <p:cNvSpPr>
            <a:spLocks noChangeArrowheads="1"/>
          </p:cNvSpPr>
          <p:nvPr userDrawn="1"/>
        </p:nvSpPr>
        <p:spPr bwMode="auto">
          <a:xfrm>
            <a:off x="3724275" y="6489700"/>
            <a:ext cx="409575"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fld id="{EF1A0917-C89A-4367-AA6B-84B111B3A841}" type="slidenum">
              <a:rPr lang="en-US" altLang="en-US" sz="800" smtClean="0">
                <a:solidFill>
                  <a:srgbClr val="5A5A5A"/>
                </a:solidFill>
                <a:cs typeface="Arial" panose="020B0604020202020204" pitchFamily="34" charset="0"/>
              </a:rPr>
              <a:pPr>
                <a:defRPr/>
              </a:pPr>
              <a:t>‹#›</a:t>
            </a:fld>
            <a:endParaRPr lang="en-US" altLang="en-US" sz="800">
              <a:solidFill>
                <a:srgbClr val="5A5A5A"/>
              </a:solidFill>
              <a:cs typeface="Arial" panose="020B0604020202020204" pitchFamily="34" charset="0"/>
            </a:endParaRPr>
          </a:p>
        </p:txBody>
      </p:sp>
      <p:sp>
        <p:nvSpPr>
          <p:cNvPr id="4" name="Rectangle 3">
            <a:extLst>
              <a:ext uri="{FF2B5EF4-FFF2-40B4-BE49-F238E27FC236}">
                <a16:creationId xmlns:a16="http://schemas.microsoft.com/office/drawing/2014/main" id="{3F1D6244-5931-4428-ADC4-0094A596AE8D}"/>
              </a:ext>
            </a:extLst>
          </p:cNvPr>
          <p:cNvSpPr>
            <a:spLocks noChangeArrowheads="1"/>
          </p:cNvSpPr>
          <p:nvPr userDrawn="1"/>
        </p:nvSpPr>
        <p:spPr bwMode="auto">
          <a:xfrm>
            <a:off x="3454400" y="6489700"/>
            <a:ext cx="26193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r>
              <a:rPr lang="en-US" altLang="en-US" sz="800">
                <a:solidFill>
                  <a:srgbClr val="5A5A5A"/>
                </a:solidFill>
                <a:cs typeface="Arial" panose="020B0604020202020204" pitchFamily="34" charset="0"/>
              </a:rPr>
              <a:t>Page</a:t>
            </a:r>
          </a:p>
        </p:txBody>
      </p:sp>
      <p:sp>
        <p:nvSpPr>
          <p:cNvPr id="5" name="Rectangle 4">
            <a:extLst>
              <a:ext uri="{FF2B5EF4-FFF2-40B4-BE49-F238E27FC236}">
                <a16:creationId xmlns:a16="http://schemas.microsoft.com/office/drawing/2014/main" id="{22A3E788-D803-4638-99EC-186245B37474}"/>
              </a:ext>
            </a:extLst>
          </p:cNvPr>
          <p:cNvSpPr>
            <a:spLocks noChangeArrowheads="1"/>
          </p:cNvSpPr>
          <p:nvPr userDrawn="1"/>
        </p:nvSpPr>
        <p:spPr bwMode="auto">
          <a:xfrm>
            <a:off x="817563" y="6489700"/>
            <a:ext cx="1589087"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r>
              <a:rPr lang="en-US" altLang="en-US" sz="800">
                <a:solidFill>
                  <a:srgbClr val="5A5A5A"/>
                </a:solidFill>
                <a:cs typeface="Arial" panose="020B0604020202020204" pitchFamily="34" charset="0"/>
              </a:rPr>
              <a:t>© 2017 IBM Corporation</a:t>
            </a:r>
          </a:p>
        </p:txBody>
      </p:sp>
      <p:sp>
        <p:nvSpPr>
          <p:cNvPr id="2" name="Title 1"/>
          <p:cNvSpPr>
            <a:spLocks noGrp="1"/>
          </p:cNvSpPr>
          <p:nvPr>
            <p:ph type="title"/>
          </p:nvPr>
        </p:nvSpPr>
        <p:spPr>
          <a:xfrm>
            <a:off x="790955" y="787806"/>
            <a:ext cx="7267575" cy="1453389"/>
          </a:xfrm>
        </p:spPr>
        <p:txBody>
          <a:bodyPr>
            <a:spAutoFit/>
          </a:bodyPr>
          <a:lstStyle>
            <a:lvl1pPr algn="l" defTabSz="1219170" rtl="0" eaLnBrk="1" latinLnBrk="0" hangingPunct="1">
              <a:lnSpc>
                <a:spcPts val="5600"/>
              </a:lnSpc>
              <a:spcBef>
                <a:spcPct val="0"/>
              </a:spcBef>
              <a:buNone/>
              <a:defRPr lang="en-US" sz="5333" kern="1200" baseline="0" dirty="0">
                <a:solidFill>
                  <a:schemeClr val="accent5"/>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1522051983"/>
      </p:ext>
    </p:extLst>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el,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6"/>
          <p:cNvSpPr>
            <a:spLocks noGrp="1"/>
          </p:cNvSpPr>
          <p:nvPr>
            <p:ph type="sldNum" sz="quarter" idx="10"/>
          </p:nvPr>
        </p:nvSpPr>
        <p:spPr/>
        <p:txBody>
          <a:bodyPr/>
          <a:lstStyle>
            <a:lvl1pPr>
              <a:defRPr/>
            </a:lvl1pPr>
          </a:lstStyle>
          <a:p>
            <a:pPr defTabSz="914377"/>
            <a:fld id="{250E61B8-F2CB-514A-828C-EF75337CCD7A}" type="slidenum">
              <a:rPr lang="en-US" altLang="en-US" smtClean="0">
                <a:solidFill>
                  <a:srgbClr val="FFFFFF"/>
                </a:solidFill>
              </a:rPr>
              <a:pPr defTabSz="914377"/>
              <a:t>‹#›</a:t>
            </a:fld>
            <a:endParaRPr lang="en-US" altLang="en-US" dirty="0">
              <a:solidFill>
                <a:srgbClr val="FFFFFF"/>
              </a:solidFill>
            </a:endParaRPr>
          </a:p>
        </p:txBody>
      </p:sp>
      <p:sp>
        <p:nvSpPr>
          <p:cNvPr id="4" name="Footer Placeholder 8"/>
          <p:cNvSpPr>
            <a:spLocks noGrp="1"/>
          </p:cNvSpPr>
          <p:nvPr>
            <p:ph type="ftr" sz="quarter" idx="11"/>
          </p:nvPr>
        </p:nvSpPr>
        <p:spPr/>
        <p:txBody>
          <a:bodyPr/>
          <a:lstStyle>
            <a:lvl1pPr>
              <a:defRPr/>
            </a:lvl1pPr>
          </a:lstStyle>
          <a:p>
            <a:pPr defTabSz="914377"/>
            <a:r>
              <a:rPr lang="de-DE" altLang="en-US">
                <a:solidFill>
                  <a:srgbClr val="FFFFFF"/>
                </a:solidFill>
              </a:rPr>
              <a:t>Group Name / DOC ID / Month XX, 2017</a:t>
            </a:r>
            <a:endParaRPr lang="en-US" altLang="en-US" dirty="0">
              <a:solidFill>
                <a:srgbClr val="FFFFFF"/>
              </a:solidFill>
            </a:endParaRPr>
          </a:p>
        </p:txBody>
      </p:sp>
    </p:spTree>
    <p:extLst>
      <p:ext uri="{BB962C8B-B14F-4D97-AF65-F5344CB8AC3E}">
        <p14:creationId xmlns:p14="http://schemas.microsoft.com/office/powerpoint/2010/main" val="217399583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09"/>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50" y="321735"/>
            <a:ext cx="695452" cy="281940"/>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a:ext>
            </a:extLst>
          </a:blip>
          <a:srcRect l="15132" t="30197" r="15583" b="32340"/>
          <a:stretch/>
        </p:blipFill>
        <p:spPr>
          <a:xfrm>
            <a:off x="9880998" y="6139911"/>
            <a:ext cx="2098804" cy="531956"/>
          </a:xfrm>
          <a:prstGeom prst="rect">
            <a:avLst/>
          </a:prstGeom>
        </p:spPr>
      </p:pic>
      <p:pic>
        <p:nvPicPr>
          <p:cNvPr id="15" name="Picture 14"/>
          <p:cNvPicPr>
            <a:picLocks noChangeAspect="1"/>
          </p:cNvPicPr>
          <p:nvPr userDrawn="1"/>
        </p:nvPicPr>
        <p:blipFill rotWithShape="1">
          <a:blip r:embed="rId4">
            <a:extLst>
              <a:ext uri="{28A0092B-C50C-407E-A947-70E740481C1C}">
                <a14:useLocalDpi xmlns:a14="http://schemas.microsoft.com/office/drawing/2010/main"/>
              </a:ext>
            </a:extLst>
          </a:blip>
          <a:srcRect l="18001" t="20400" r="17675" b="20719"/>
          <a:stretch/>
        </p:blipFill>
        <p:spPr>
          <a:xfrm>
            <a:off x="5956301" y="540364"/>
            <a:ext cx="5729895" cy="4916867"/>
          </a:xfrm>
          <a:prstGeom prst="rect">
            <a:avLst/>
          </a:prstGeom>
        </p:spPr>
      </p:pic>
    </p:spTree>
    <p:extLst>
      <p:ext uri="{BB962C8B-B14F-4D97-AF65-F5344CB8AC3E}">
        <p14:creationId xmlns:p14="http://schemas.microsoft.com/office/powerpoint/2010/main" val="95272191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30700077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bg2"/>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5486400" cy="182880"/>
          </a:xfrm>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solidFill>
                  <a:schemeClr val="tx1"/>
                </a:solidFill>
              </a:defRPr>
            </a:lvl1pPr>
            <a:lvl2pPr>
              <a:spcBef>
                <a:spcPts val="0"/>
              </a:spcBef>
              <a:defRPr>
                <a:solidFill>
                  <a:schemeClr val="tx1"/>
                </a:solidFill>
              </a:defRPr>
            </a:lvl2pPr>
            <a:lvl3pPr>
              <a:spcBef>
                <a:spcPts val="0"/>
              </a:spcBef>
              <a:defRPr>
                <a:solidFill>
                  <a:schemeClr val="tx1"/>
                </a:solidFill>
              </a:defRPr>
            </a:lvl3pPr>
            <a:lvl4pPr>
              <a:spcBef>
                <a:spcPts val="0"/>
              </a:spcBef>
              <a:defRPr>
                <a:solidFill>
                  <a:schemeClr val="tx1"/>
                </a:solidFill>
              </a:defRPr>
            </a:lvl4pPr>
            <a:lvl5pPr>
              <a:spcBef>
                <a:spcPts val="0"/>
              </a:spcBef>
              <a:defRPr>
                <a:solidFill>
                  <a:schemeClr val="tx1"/>
                </a:solidFill>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518852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Divider (with page contents)">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5486400" cy="182880"/>
          </a:xfrm>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solidFill>
                  <a:schemeClr val="bg2"/>
                </a:solidFill>
              </a:defRPr>
            </a:lvl1pPr>
            <a:lvl2pPr>
              <a:spcBef>
                <a:spcPts val="0"/>
              </a:spcBef>
              <a:defRPr>
                <a:solidFill>
                  <a:schemeClr val="bg2"/>
                </a:solidFill>
              </a:defRPr>
            </a:lvl2pPr>
            <a:lvl3pPr>
              <a:spcBef>
                <a:spcPts val="0"/>
              </a:spcBef>
              <a:defRPr>
                <a:solidFill>
                  <a:schemeClr val="bg2"/>
                </a:solidFill>
              </a:defRPr>
            </a:lvl3pPr>
            <a:lvl4pPr>
              <a:spcBef>
                <a:spcPts val="0"/>
              </a:spcBef>
              <a:defRPr>
                <a:solidFill>
                  <a:schemeClr val="bg2"/>
                </a:solidFill>
              </a:defRPr>
            </a:lvl4pPr>
            <a:lvl5pPr>
              <a:spcBef>
                <a:spcPts val="0"/>
              </a:spcBef>
              <a:defRPr>
                <a:solidFill>
                  <a:schemeClr val="bg2"/>
                </a:solidFill>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139333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6083118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17439820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287176903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56625" indent="-15662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80363550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484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110"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5"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endParaRPr lang="en-US" dirty="0"/>
          </a:p>
        </p:txBody>
      </p:sp>
      <p:sp>
        <p:nvSpPr>
          <p:cNvPr id="10" name="Text Placeholder 15"/>
          <p:cNvSpPr>
            <a:spLocks noGrp="1"/>
          </p:cNvSpPr>
          <p:nvPr>
            <p:ph type="body" sz="quarter" idx="11" hasCustomPrompt="1"/>
          </p:nvPr>
        </p:nvSpPr>
        <p:spPr>
          <a:xfrm>
            <a:off x="270023" y="387903"/>
            <a:ext cx="5027020" cy="618691"/>
          </a:xfrm>
        </p:spPr>
        <p:txBody>
          <a:bodyPr>
            <a:noAutofit/>
          </a:bodyPr>
          <a:lstStyle>
            <a:lvl1pPr marL="0" indent="0" fontAlgn="t">
              <a:buFontTx/>
              <a:buNone/>
              <a:defRPr sz="3000" baseline="0">
                <a:solidFill>
                  <a:srgbClr val="5498E4"/>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66702" y="1121941"/>
            <a:ext cx="10909300" cy="4306359"/>
          </a:xfrm>
        </p:spPr>
        <p:txBody>
          <a:bodyPr numCol="2" spcCol="822960"/>
          <a:lstStyle>
            <a:lvl1pPr marL="0" marR="0" indent="0" algn="l" defTabSz="914377" rtl="0" eaLnBrk="1" fontAlgn="auto" latinLnBrk="0" hangingPunct="1">
              <a:lnSpc>
                <a:spcPct val="95000"/>
              </a:lnSpc>
              <a:spcBef>
                <a:spcPts val="0"/>
              </a:spcBef>
              <a:spcAft>
                <a:spcPts val="1200"/>
              </a:spcAft>
              <a:buClrTx/>
              <a:buSzTx/>
              <a:buFont typeface="Arial"/>
              <a:buNone/>
              <a:tabLst/>
              <a:defRPr lang="en-US" sz="1800" kern="1200" baseline="0">
                <a:effectLst/>
                <a:latin typeface="+mn-lt"/>
              </a:defRPr>
            </a:lvl1pPr>
            <a:lvl2pPr marL="457189" indent="0">
              <a:buNone/>
              <a:defRPr/>
            </a:lvl2pPr>
            <a:lvl3pPr marL="914377" indent="0">
              <a:buNone/>
              <a:defRPr/>
            </a:lvl3pPr>
            <a:lvl4pPr marL="1371566" indent="0">
              <a:buNone/>
              <a:defRPr/>
            </a:lvl4pPr>
            <a:lvl5pPr marL="1828754" indent="0">
              <a:buNone/>
              <a:defRPr/>
            </a:lvl5pPr>
          </a:lstStyle>
          <a:p>
            <a:r>
              <a:rPr lang="en-US" sz="1800" dirty="0">
                <a:effectLst/>
                <a:latin typeface="+mn-lt"/>
                <a:ea typeface="ＭＳ 明朝"/>
                <a:cs typeface="Times New Roman"/>
              </a:rPr>
              <a:t>Copy goes here for two column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ipsum</a:t>
            </a:r>
            <a:r>
              <a:rPr lang="en-US" sz="1800" dirty="0">
                <a:effectLst/>
                <a:latin typeface="+mn-lt"/>
                <a:ea typeface="ＭＳ 明朝"/>
                <a:cs typeface="Times New Roman"/>
              </a:rPr>
              <a:t> </a:t>
            </a:r>
            <a:r>
              <a:rPr lang="en-US" sz="1800" dirty="0" err="1">
                <a:effectLst/>
                <a:latin typeface="+mn-lt"/>
                <a:ea typeface="ＭＳ 明朝"/>
                <a:cs typeface="Times New Roman"/>
              </a:rPr>
              <a:t>dolar</a:t>
            </a:r>
            <a:r>
              <a:rPr lang="en-US" sz="1800" dirty="0">
                <a:effectLst/>
                <a:latin typeface="+mn-lt"/>
                <a:ea typeface="ＭＳ 明朝"/>
                <a:cs typeface="Times New Roman"/>
              </a:rPr>
              <a:t> sit </a:t>
            </a:r>
            <a:r>
              <a:rPr lang="en-US" sz="1800" dirty="0" err="1">
                <a:effectLst/>
                <a:latin typeface="+mn-lt"/>
                <a:ea typeface="ＭＳ 明朝"/>
                <a:cs typeface="Times New Roman"/>
              </a:rPr>
              <a:t>amet</a:t>
            </a:r>
            <a:r>
              <a:rPr lang="en-US" sz="1800" dirty="0">
                <a:effectLst/>
                <a:latin typeface="+mn-lt"/>
                <a:ea typeface="ＭＳ 明朝"/>
                <a:cs typeface="Times New Roman"/>
              </a:rPr>
              <a:t>, </a:t>
            </a:r>
            <a:r>
              <a:rPr lang="en-US" sz="1800" dirty="0" err="1">
                <a:effectLst/>
                <a:latin typeface="+mn-lt"/>
                <a:ea typeface="ＭＳ 明朝"/>
                <a:cs typeface="Times New Roman"/>
              </a:rPr>
              <a:t>consectetur</a:t>
            </a:r>
            <a:r>
              <a:rPr lang="en-US" sz="1800" dirty="0">
                <a:effectLst/>
                <a:latin typeface="+mn-lt"/>
                <a:ea typeface="ＭＳ 明朝"/>
                <a:cs typeface="Times New Roman"/>
              </a:rPr>
              <a:t> </a:t>
            </a:r>
            <a:r>
              <a:rPr lang="en-US" sz="1800" dirty="0" err="1">
                <a:effectLst/>
                <a:latin typeface="+mn-lt"/>
                <a:ea typeface="ＭＳ 明朝"/>
                <a:cs typeface="Times New Roman"/>
              </a:rPr>
              <a:t>adipiscing</a:t>
            </a:r>
            <a:r>
              <a:rPr lang="en-US" sz="1800" dirty="0">
                <a:effectLst/>
                <a:latin typeface="+mn-lt"/>
                <a:ea typeface="ＭＳ 明朝"/>
                <a:cs typeface="Times New Roman"/>
              </a:rPr>
              <a:t> </a:t>
            </a:r>
            <a:r>
              <a:rPr lang="en-US" sz="1800" dirty="0" err="1">
                <a:effectLst/>
                <a:latin typeface="+mn-lt"/>
                <a:ea typeface="ＭＳ 明朝"/>
                <a:cs typeface="Times New Roman"/>
              </a:rPr>
              <a:t>elit</a:t>
            </a:r>
            <a:r>
              <a:rPr lang="en-US" sz="1800" dirty="0">
                <a:effectLst/>
                <a:latin typeface="+mn-lt"/>
                <a:ea typeface="ＭＳ 明朝"/>
                <a:cs typeface="Times New Roman"/>
              </a:rPr>
              <a:t>. </a:t>
            </a:r>
            <a:r>
              <a:rPr lang="en-US" sz="1800" dirty="0" err="1">
                <a:effectLst/>
                <a:latin typeface="+mn-lt"/>
                <a:ea typeface="ＭＳ 明朝"/>
                <a:cs typeface="Times New Roman"/>
              </a:rPr>
              <a:t>Donec</a:t>
            </a:r>
            <a:r>
              <a:rPr lang="en-US" sz="1800" dirty="0">
                <a:effectLst/>
                <a:latin typeface="+mn-lt"/>
                <a:ea typeface="ＭＳ 明朝"/>
                <a:cs typeface="Times New Roman"/>
              </a:rPr>
              <a:t> </a:t>
            </a:r>
            <a:r>
              <a:rPr lang="en-US" sz="1800" dirty="0" err="1">
                <a:effectLst/>
                <a:latin typeface="+mn-lt"/>
                <a:ea typeface="ＭＳ 明朝"/>
                <a:cs typeface="Times New Roman"/>
              </a:rPr>
              <a:t>vehicula</a:t>
            </a:r>
            <a:r>
              <a:rPr lang="en-US" sz="1800" dirty="0">
                <a:effectLst/>
                <a:latin typeface="+mn-lt"/>
                <a:ea typeface="ＭＳ 明朝"/>
                <a:cs typeface="Times New Roman"/>
              </a:rPr>
              <a:t>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convallis</a:t>
            </a:r>
            <a:r>
              <a:rPr lang="en-US" sz="1800" dirty="0">
                <a:effectLst/>
                <a:latin typeface="+mn-lt"/>
                <a:ea typeface="ＭＳ 明朝"/>
                <a:cs typeface="Times New Roman"/>
              </a:rPr>
              <a:t> lacus </a:t>
            </a:r>
            <a:r>
              <a:rPr lang="en-US" sz="1800" dirty="0" err="1">
                <a:effectLst/>
                <a:latin typeface="+mn-lt"/>
                <a:ea typeface="ＭＳ 明朝"/>
                <a:cs typeface="Times New Roman"/>
              </a:rPr>
              <a:t>sodales</a:t>
            </a:r>
            <a:r>
              <a:rPr lang="en-US" sz="1800" dirty="0">
                <a:effectLst/>
                <a:latin typeface="+mn-lt"/>
                <a:ea typeface="ＭＳ 明朝"/>
                <a:cs typeface="Times New Roman"/>
              </a:rPr>
              <a:t> in.</a:t>
            </a:r>
            <a:endParaRPr lang="en-US" sz="1200" dirty="0">
              <a:effectLst/>
              <a:latin typeface="Cambria"/>
              <a:ea typeface="ＭＳ 明朝"/>
              <a:cs typeface="Times New Roman"/>
            </a:endParaRPr>
          </a:p>
          <a:p>
            <a:r>
              <a:rPr lang="en-US" sz="1800" dirty="0">
                <a:effectLst/>
                <a:latin typeface="+mn-lt"/>
                <a:ea typeface="ＭＳ 明朝"/>
                <a:cs typeface="Times New Roman"/>
              </a:rPr>
              <a:t>In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neque</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non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sapien</a:t>
            </a:r>
            <a:r>
              <a:rPr lang="en-US" sz="1800" dirty="0">
                <a:effectLst/>
                <a:latin typeface="+mn-lt"/>
                <a:ea typeface="ＭＳ 明朝"/>
                <a:cs typeface="Times New Roman"/>
              </a:rPr>
              <a:t>, </a:t>
            </a:r>
            <a:r>
              <a:rPr lang="en-US" sz="1800" dirty="0" err="1">
                <a:effectLst/>
                <a:latin typeface="+mn-lt"/>
                <a:ea typeface="ＭＳ 明朝"/>
                <a:cs typeface="Times New Roman"/>
              </a:rPr>
              <a:t>sed</a:t>
            </a:r>
            <a:r>
              <a:rPr lang="en-US" sz="1800" dirty="0">
                <a:effectLst/>
                <a:latin typeface="+mn-lt"/>
                <a:ea typeface="ＭＳ 明朝"/>
                <a:cs typeface="Times New Roman"/>
              </a:rPr>
              <a:t> </a:t>
            </a:r>
            <a:r>
              <a:rPr lang="en-US" sz="1800" dirty="0" err="1">
                <a:effectLst/>
                <a:latin typeface="+mn-lt"/>
                <a:ea typeface="ＭＳ 明朝"/>
                <a:cs typeface="Times New Roman"/>
              </a:rPr>
              <a:t>rhoncus</a:t>
            </a:r>
            <a:r>
              <a:rPr lang="en-US" sz="1800" dirty="0">
                <a:effectLst/>
                <a:latin typeface="+mn-lt"/>
                <a:ea typeface="ＭＳ 明朝"/>
                <a:cs typeface="Times New Roman"/>
              </a:rPr>
              <a:t>.</a:t>
            </a:r>
            <a:endParaRPr lang="en-US" sz="1200" dirty="0">
              <a:effectLst/>
              <a:latin typeface="Cambria"/>
              <a:ea typeface="ＭＳ 明朝"/>
              <a:cs typeface="Times New Roman"/>
            </a:endParaRPr>
          </a:p>
          <a:p>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wisi</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ad minim </a:t>
            </a:r>
            <a:r>
              <a:rPr lang="en-US" sz="1800" dirty="0" err="1">
                <a:effectLst/>
                <a:latin typeface="+mn-lt"/>
                <a:ea typeface="ＭＳ 明朝"/>
                <a:cs typeface="Times New Roman"/>
              </a:rPr>
              <a:t>veniam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nostrud</a:t>
            </a:r>
            <a:r>
              <a:rPr lang="en-US" sz="1800" dirty="0">
                <a:effectLst/>
                <a:latin typeface="+mn-lt"/>
                <a:ea typeface="ＭＳ 明朝"/>
                <a:cs typeface="Times New Roman"/>
              </a:rPr>
              <a:t> </a:t>
            </a:r>
            <a:r>
              <a:rPr lang="en-US" sz="1800" dirty="0" err="1">
                <a:effectLst/>
                <a:latin typeface="+mn-lt"/>
                <a:ea typeface="ＭＳ 明朝"/>
                <a:cs typeface="Times New Roman"/>
              </a:rPr>
              <a:t>exerci</a:t>
            </a:r>
            <a:r>
              <a:rPr lang="en-US" sz="1800" dirty="0">
                <a:effectLst/>
                <a:latin typeface="+mn-lt"/>
                <a:ea typeface="ＭＳ 明朝"/>
                <a:cs typeface="Times New Roman"/>
              </a:rPr>
              <a:t> </a:t>
            </a:r>
            <a:r>
              <a:rPr lang="en-US" sz="1800" dirty="0" err="1">
                <a:effectLst/>
                <a:latin typeface="+mn-lt"/>
                <a:ea typeface="ＭＳ 明朝"/>
                <a:cs typeface="Times New Roman"/>
              </a:rPr>
              <a:t>tation</a:t>
            </a:r>
            <a:r>
              <a:rPr lang="en-US" sz="1800" dirty="0">
                <a:effectLst/>
                <a:latin typeface="+mn-lt"/>
                <a:ea typeface="ＭＳ 明朝"/>
                <a:cs typeface="Times New Roman"/>
              </a:rPr>
              <a:t> </a:t>
            </a:r>
            <a:r>
              <a:rPr lang="en-US" sz="1800" dirty="0" err="1">
                <a:effectLst/>
                <a:latin typeface="+mn-lt"/>
                <a:ea typeface="ＭＳ 明朝"/>
                <a:cs typeface="Times New Roman"/>
              </a:rPr>
              <a:t>ullamcorper</a:t>
            </a:r>
            <a:r>
              <a:rPr lang="en-US" sz="1800" dirty="0">
                <a:effectLst/>
                <a:latin typeface="+mn-lt"/>
                <a:ea typeface="ＭＳ 明朝"/>
                <a:cs typeface="Times New Roman"/>
              </a:rPr>
              <a:t> </a:t>
            </a:r>
            <a:r>
              <a:rPr lang="en-US" sz="1800" dirty="0" err="1">
                <a:effectLst/>
                <a:latin typeface="+mn-lt"/>
                <a:ea typeface="ＭＳ 明朝"/>
                <a:cs typeface="Times New Roman"/>
              </a:rPr>
              <a:t>suscipit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nisl</a:t>
            </a:r>
            <a:r>
              <a:rPr lang="en-US" sz="1800" dirty="0">
                <a:effectLst/>
                <a:latin typeface="+mn-lt"/>
                <a:ea typeface="ＭＳ 明朝"/>
                <a:cs typeface="Times New Roman"/>
              </a:rPr>
              <a:t>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aliquip</a:t>
            </a:r>
            <a:r>
              <a:rPr lang="en-US" sz="1800" dirty="0">
                <a:effectLst/>
                <a:latin typeface="+mn-lt"/>
                <a:ea typeface="ＭＳ 明朝"/>
                <a:cs typeface="Times New Roman"/>
              </a:rPr>
              <a:t> ex </a:t>
            </a:r>
            <a:r>
              <a:rPr lang="en-US" sz="1800" dirty="0" err="1">
                <a:effectLst/>
                <a:latin typeface="+mn-lt"/>
                <a:ea typeface="ＭＳ 明朝"/>
                <a:cs typeface="Times New Roman"/>
              </a:rPr>
              <a:t>ea</a:t>
            </a:r>
            <a:r>
              <a:rPr lang="en-US" sz="1800" dirty="0">
                <a:effectLst/>
                <a:latin typeface="+mn-lt"/>
                <a:ea typeface="ＭＳ 明朝"/>
                <a:cs typeface="Times New Roman"/>
              </a:rPr>
              <a:t> </a:t>
            </a:r>
            <a:r>
              <a:rPr lang="en-US" sz="1800" dirty="0" err="1">
                <a:effectLst/>
                <a:latin typeface="+mn-lt"/>
                <a:ea typeface="ＭＳ 明朝"/>
                <a:cs typeface="Times New Roman"/>
              </a:rPr>
              <a:t>commodo</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autem</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eum</a:t>
            </a:r>
            <a:r>
              <a:rPr lang="en-US" sz="1800" dirty="0">
                <a:effectLst/>
                <a:latin typeface="+mn-lt"/>
                <a:ea typeface="ＭＳ 明朝"/>
                <a:cs typeface="Times New Roman"/>
              </a:rPr>
              <a:t> </a:t>
            </a:r>
            <a:r>
              <a:rPr lang="en-US" sz="1800" dirty="0" err="1">
                <a:effectLst/>
                <a:latin typeface="+mn-lt"/>
                <a:ea typeface="ＭＳ 明朝"/>
                <a:cs typeface="Times New Roman"/>
              </a:rPr>
              <a:t>iriure</a:t>
            </a:r>
            <a:r>
              <a:rPr lang="en-US" sz="1800" dirty="0">
                <a:effectLst/>
                <a:latin typeface="+mn-lt"/>
                <a:ea typeface="ＭＳ 明朝"/>
                <a:cs typeface="Times New Roman"/>
              </a:rPr>
              <a:t> dolor in </a:t>
            </a:r>
            <a:r>
              <a:rPr lang="en-US" sz="1800" dirty="0" err="1">
                <a:effectLst/>
                <a:latin typeface="+mn-lt"/>
                <a:ea typeface="ＭＳ 明朝"/>
                <a:cs typeface="Times New Roman"/>
              </a:rPr>
              <a:t>hendrerit</a:t>
            </a:r>
            <a:r>
              <a:rPr lang="en-US" sz="1800" dirty="0">
                <a:effectLst/>
                <a:latin typeface="+mn-lt"/>
                <a:ea typeface="ＭＳ 明朝"/>
                <a:cs typeface="Times New Roman"/>
              </a:rPr>
              <a:t> in </a:t>
            </a:r>
            <a:r>
              <a:rPr lang="en-US" sz="1800" dirty="0" err="1">
                <a:effectLst/>
                <a:latin typeface="+mn-lt"/>
                <a:ea typeface="ＭＳ 明朝"/>
                <a:cs typeface="Times New Roman"/>
              </a:rPr>
              <a:t>vulputate</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esse</a:t>
            </a:r>
            <a:r>
              <a:rPr lang="en-US" sz="1800" dirty="0">
                <a:effectLst/>
                <a:latin typeface="+mn-lt"/>
                <a:ea typeface="ＭＳ 明朝"/>
                <a:cs typeface="Times New Roman"/>
              </a:rPr>
              <a:t> </a:t>
            </a:r>
            <a:r>
              <a:rPr lang="en-US" sz="1800" dirty="0" err="1">
                <a:effectLst/>
                <a:latin typeface="+mn-lt"/>
                <a:ea typeface="ＭＳ 明朝"/>
                <a:cs typeface="Times New Roman"/>
              </a:rPr>
              <a:t>molestie</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illum</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eu</a:t>
            </a:r>
            <a:r>
              <a:rPr lang="en-US" sz="1800" dirty="0">
                <a:effectLst/>
                <a:latin typeface="+mn-lt"/>
                <a:ea typeface="ＭＳ 明朝"/>
                <a:cs typeface="Times New Roman"/>
              </a:rPr>
              <a:t>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facilisis</a:t>
            </a:r>
            <a:r>
              <a:rPr lang="en-US" sz="1800" dirty="0">
                <a:effectLst/>
                <a:latin typeface="+mn-lt"/>
                <a:ea typeface="ＭＳ 明朝"/>
                <a:cs typeface="Times New Roman"/>
              </a:rPr>
              <a:t> at </a:t>
            </a:r>
            <a:r>
              <a:rPr lang="en-US" sz="1800" dirty="0" err="1">
                <a:effectLst/>
                <a:latin typeface="+mn-lt"/>
                <a:ea typeface="ＭＳ 明朝"/>
                <a:cs typeface="Times New Roman"/>
              </a:rPr>
              <a:t>vero</a:t>
            </a:r>
            <a:r>
              <a:rPr lang="en-US" sz="1800" dirty="0">
                <a:effectLst/>
                <a:latin typeface="+mn-lt"/>
                <a:ea typeface="ＭＳ 明朝"/>
                <a:cs typeface="Times New Roman"/>
              </a:rPr>
              <a:t> </a:t>
            </a:r>
            <a:r>
              <a:rPr lang="en-US" sz="1800" dirty="0" err="1">
                <a:effectLst/>
                <a:latin typeface="+mn-lt"/>
                <a:ea typeface="ＭＳ 明朝"/>
                <a:cs typeface="Times New Roman"/>
              </a:rPr>
              <a:t>eros</a:t>
            </a:r>
            <a:r>
              <a:rPr lang="en-US" sz="1800" dirty="0">
                <a:effectLst/>
                <a:latin typeface="+mn-lt"/>
                <a:ea typeface="ＭＳ 明朝"/>
                <a:cs typeface="Times New Roman"/>
              </a:rPr>
              <a:t> et </a:t>
            </a:r>
            <a:r>
              <a:rPr lang="en-US" sz="1800" dirty="0" err="1">
                <a:effectLst/>
                <a:latin typeface="+mn-lt"/>
                <a:ea typeface="ＭＳ 明朝"/>
                <a:cs typeface="Times New Roman"/>
              </a:rPr>
              <a:t>accumsan</a:t>
            </a:r>
            <a:r>
              <a:rPr lang="en-US" sz="1800" dirty="0">
                <a:effectLst/>
                <a:latin typeface="+mn-lt"/>
                <a:ea typeface="ＭＳ 明朝"/>
                <a:cs typeface="Times New Roman"/>
              </a:rPr>
              <a:t> et </a:t>
            </a:r>
            <a:r>
              <a:rPr lang="en-US" sz="1800" dirty="0" err="1">
                <a:effectLst/>
                <a:latin typeface="+mn-lt"/>
                <a:ea typeface="ＭＳ 明朝"/>
                <a:cs typeface="Times New Roman"/>
              </a:rPr>
              <a:t>iusto</a:t>
            </a:r>
            <a:r>
              <a:rPr lang="en-US" sz="1800" dirty="0">
                <a:effectLst/>
                <a:latin typeface="+mn-lt"/>
                <a:ea typeface="ＭＳ 明朝"/>
                <a:cs typeface="Times New Roman"/>
              </a:rPr>
              <a:t> </a:t>
            </a:r>
            <a:r>
              <a:rPr lang="en-US" sz="1800" dirty="0" err="1">
                <a:effectLst/>
                <a:latin typeface="+mn-lt"/>
                <a:ea typeface="ＭＳ 明朝"/>
                <a:cs typeface="Times New Roman"/>
              </a:rPr>
              <a:t>odio</a:t>
            </a:r>
            <a:r>
              <a:rPr lang="en-US" sz="1800" dirty="0">
                <a:effectLst/>
                <a:latin typeface="+mn-lt"/>
                <a:ea typeface="ＭＳ 明朝"/>
                <a:cs typeface="Times New Roman"/>
              </a:rPr>
              <a:t> </a:t>
            </a:r>
            <a:r>
              <a:rPr lang="en-US" sz="1800" dirty="0" err="1">
                <a:effectLst/>
                <a:latin typeface="+mn-lt"/>
                <a:ea typeface="ＭＳ 明朝"/>
                <a:cs typeface="Times New Roman"/>
              </a:rPr>
              <a:t>dignissim</a:t>
            </a:r>
            <a:r>
              <a:rPr lang="en-US" sz="1800" dirty="0">
                <a:effectLst/>
                <a:latin typeface="+mn-lt"/>
                <a:ea typeface="ＭＳ 明朝"/>
                <a:cs typeface="Times New Roman"/>
              </a:rPr>
              <a:t> qui </a:t>
            </a:r>
            <a:r>
              <a:rPr lang="en-US" sz="1800" dirty="0" err="1">
                <a:effectLst/>
                <a:latin typeface="+mn-lt"/>
                <a:ea typeface="ＭＳ 明朝"/>
                <a:cs typeface="Times New Roman"/>
              </a:rPr>
              <a:t>blandit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a:t>
            </a:r>
            <a:r>
              <a:rPr lang="en-US" sz="1800" dirty="0" err="1">
                <a:effectLst/>
                <a:latin typeface="+mn-lt"/>
                <a:ea typeface="ＭＳ 明朝"/>
                <a:cs typeface="Times New Roman"/>
              </a:rPr>
              <a:t>luptatum</a:t>
            </a:r>
            <a:r>
              <a:rPr lang="en-US" sz="1800" dirty="0">
                <a:effectLst/>
                <a:latin typeface="+mn-lt"/>
                <a:ea typeface="ＭＳ 明朝"/>
                <a:cs typeface="Times New Roman"/>
              </a:rPr>
              <a:t> </a:t>
            </a:r>
            <a:r>
              <a:rPr lang="en-US" sz="1800" dirty="0" err="1">
                <a:effectLst/>
                <a:latin typeface="+mn-lt"/>
                <a:ea typeface="ＭＳ 明朝"/>
                <a:cs typeface="Times New Roman"/>
              </a:rPr>
              <a:t>zzril</a:t>
            </a:r>
            <a:r>
              <a:rPr lang="en-US" sz="1800" dirty="0">
                <a:effectLst/>
                <a:latin typeface="+mn-lt"/>
                <a:ea typeface="ＭＳ 明朝"/>
                <a:cs typeface="Times New Roman"/>
              </a:rPr>
              <a:t> </a:t>
            </a:r>
            <a:r>
              <a:rPr lang="en-US" sz="1800" dirty="0" err="1">
                <a:effectLst/>
                <a:latin typeface="+mn-lt"/>
                <a:ea typeface="ＭＳ 明朝"/>
                <a:cs typeface="Times New Roman"/>
              </a:rPr>
              <a:t>delenit</a:t>
            </a:r>
            <a:r>
              <a:rPr lang="en-US" sz="1800" dirty="0">
                <a:effectLst/>
                <a:latin typeface="+mn-lt"/>
                <a:ea typeface="ＭＳ 明朝"/>
                <a:cs typeface="Times New Roman"/>
              </a:rPr>
              <a:t> </a:t>
            </a:r>
            <a:r>
              <a:rPr lang="en-US" sz="1800" dirty="0" err="1">
                <a:effectLst/>
                <a:latin typeface="+mn-lt"/>
                <a:ea typeface="ＭＳ 明朝"/>
                <a:cs typeface="Times New Roman"/>
              </a:rPr>
              <a:t>augue</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te</a:t>
            </a:r>
            <a:r>
              <a:rPr lang="en-US" sz="1800" dirty="0">
                <a:effectLst/>
                <a:latin typeface="+mn-lt"/>
                <a:ea typeface="ＭＳ 明朝"/>
                <a:cs typeface="Times New Roman"/>
              </a:rPr>
              <a:t> </a:t>
            </a:r>
            <a:r>
              <a:rPr lang="en-US" sz="1800" dirty="0" err="1">
                <a:effectLst/>
                <a:latin typeface="+mn-lt"/>
                <a:ea typeface="ＭＳ 明朝"/>
                <a:cs typeface="Times New Roman"/>
              </a:rPr>
              <a:t>feugait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a:t>
            </a:r>
            <a:r>
              <a:rPr lang="en-US" sz="1800" dirty="0">
                <a:effectLst/>
                <a:latin typeface="+mn-lt"/>
                <a:ea typeface="ＭＳ 明朝"/>
                <a:cs typeface="Times New Roman"/>
              </a:rPr>
              <a:t>. </a:t>
            </a:r>
          </a:p>
          <a:p>
            <a:r>
              <a:rPr lang="en-US" sz="1800" dirty="0">
                <a:effectLst/>
                <a:latin typeface="+mn-lt"/>
                <a:ea typeface="ＭＳ 明朝"/>
                <a:cs typeface="Times New Roman"/>
              </a:rPr>
              <a:t>Nam liber </a:t>
            </a:r>
            <a:r>
              <a:rPr lang="en-US" sz="1800" dirty="0" err="1">
                <a:effectLst/>
                <a:latin typeface="+mn-lt"/>
                <a:ea typeface="ＭＳ 明朝"/>
                <a:cs typeface="Times New Roman"/>
              </a:rPr>
              <a:t>tempor</a:t>
            </a:r>
            <a:r>
              <a:rPr lang="en-US" sz="1800" dirty="0">
                <a:effectLst/>
                <a:latin typeface="+mn-lt"/>
                <a:ea typeface="ＭＳ 明朝"/>
                <a:cs typeface="Times New Roman"/>
              </a:rPr>
              <a:t> cum </a:t>
            </a:r>
            <a:r>
              <a:rPr lang="en-US" sz="1800" dirty="0" err="1">
                <a:effectLst/>
                <a:latin typeface="+mn-lt"/>
                <a:ea typeface="ＭＳ 明朝"/>
                <a:cs typeface="Times New Roman"/>
              </a:rPr>
              <a:t>soluta</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eleifend</a:t>
            </a:r>
            <a:r>
              <a:rPr lang="en-US" sz="1800" dirty="0">
                <a:effectLst/>
                <a:latin typeface="+mn-lt"/>
                <a:ea typeface="ＭＳ 明朝"/>
                <a:cs typeface="Times New Roman"/>
              </a:rPr>
              <a:t> option </a:t>
            </a:r>
            <a:r>
              <a:rPr lang="en-US" sz="1800" dirty="0" err="1">
                <a:effectLst/>
                <a:latin typeface="+mn-lt"/>
                <a:ea typeface="ＭＳ 明朝"/>
                <a:cs typeface="Times New Roman"/>
              </a:rPr>
              <a:t>congue</a:t>
            </a:r>
            <a:r>
              <a:rPr lang="en-US" sz="1800" dirty="0">
                <a:effectLst/>
                <a:latin typeface="+mn-lt"/>
                <a:ea typeface="ＭＳ 明朝"/>
                <a:cs typeface="Times New Roman"/>
              </a:rPr>
              <a:t> </a:t>
            </a:r>
            <a:r>
              <a:rPr lang="en-US" sz="1800" dirty="0" err="1">
                <a:effectLst/>
                <a:latin typeface="+mn-lt"/>
                <a:ea typeface="ＭＳ 明朝"/>
                <a:cs typeface="Times New Roman"/>
              </a:rPr>
              <a:t>nihil</a:t>
            </a:r>
            <a:r>
              <a:rPr lang="en-US" sz="1800" dirty="0">
                <a:effectLst/>
                <a:latin typeface="+mn-lt"/>
                <a:ea typeface="ＭＳ 明朝"/>
                <a:cs typeface="Times New Roman"/>
              </a:rPr>
              <a:t> </a:t>
            </a:r>
            <a:r>
              <a:rPr lang="en-US" sz="1800" dirty="0" err="1">
                <a:effectLst/>
                <a:latin typeface="+mn-lt"/>
                <a:ea typeface="ＭＳ 明朝"/>
                <a:cs typeface="Times New Roman"/>
              </a:rPr>
              <a:t>imperdiet</a:t>
            </a:r>
            <a:r>
              <a:rPr lang="en-US" sz="1800" dirty="0">
                <a:effectLst/>
                <a:latin typeface="+mn-lt"/>
                <a:ea typeface="ＭＳ 明朝"/>
                <a:cs typeface="Times New Roman"/>
              </a:rPr>
              <a:t> doming id quod </a:t>
            </a:r>
            <a:r>
              <a:rPr lang="en-US" sz="1800" dirty="0" err="1">
                <a:effectLst/>
                <a:latin typeface="+mn-lt"/>
                <a:ea typeface="ＭＳ 明朝"/>
                <a:cs typeface="Times New Roman"/>
              </a:rPr>
              <a:t>mazim</a:t>
            </a:r>
            <a:r>
              <a:rPr lang="en-US" sz="1800" dirty="0">
                <a:effectLst/>
                <a:latin typeface="+mn-lt"/>
                <a:ea typeface="ＭＳ 明朝"/>
                <a:cs typeface="Times New Roman"/>
              </a:rPr>
              <a:t> </a:t>
            </a:r>
            <a:r>
              <a:rPr lang="en-US" sz="1800" dirty="0" err="1">
                <a:effectLst/>
                <a:latin typeface="+mn-lt"/>
                <a:ea typeface="ＭＳ 明朝"/>
                <a:cs typeface="Times New Roman"/>
              </a:rPr>
              <a:t>placerat</a:t>
            </a:r>
            <a:r>
              <a:rPr lang="en-US" sz="1800" dirty="0">
                <a:effectLst/>
                <a:latin typeface="+mn-lt"/>
                <a:ea typeface="ＭＳ 明朝"/>
                <a:cs typeface="Times New Roman"/>
              </a:rPr>
              <a:t> facer </a:t>
            </a:r>
            <a:r>
              <a:rPr lang="en-US" sz="1800" dirty="0" err="1">
                <a:effectLst/>
                <a:latin typeface="+mn-lt"/>
                <a:ea typeface="ＭＳ 明朝"/>
                <a:cs typeface="Times New Roman"/>
              </a:rPr>
              <a:t>possim</a:t>
            </a:r>
            <a:r>
              <a:rPr lang="en-US" sz="1800" dirty="0">
                <a:effectLst/>
                <a:latin typeface="+mn-lt"/>
                <a:ea typeface="ＭＳ 明朝"/>
                <a:cs typeface="Times New Roman"/>
              </a:rPr>
              <a:t> </a:t>
            </a:r>
            <a:r>
              <a:rPr lang="en-US" sz="1800" dirty="0" err="1">
                <a:effectLst/>
                <a:latin typeface="+mn-lt"/>
                <a:ea typeface="ＭＳ 明朝"/>
                <a:cs typeface="Times New Roman"/>
              </a:rPr>
              <a:t>assum</a:t>
            </a:r>
            <a:r>
              <a:rPr lang="en-US" sz="1800" dirty="0">
                <a:effectLst/>
                <a:latin typeface="+mn-lt"/>
                <a:ea typeface="ＭＳ 明朝"/>
                <a:cs typeface="Times New Roman"/>
              </a:rPr>
              <a:t>. </a:t>
            </a:r>
          </a:p>
          <a:p>
            <a:r>
              <a:rPr lang="en-US" sz="1800" dirty="0" err="1">
                <a:effectLst/>
                <a:latin typeface="+mn-lt"/>
                <a:ea typeface="ＭＳ 明朝"/>
                <a:cs typeface="Times New Roman"/>
              </a:rPr>
              <a:t>Typi</a:t>
            </a:r>
            <a:r>
              <a:rPr lang="en-US" sz="1800" dirty="0">
                <a:effectLst/>
                <a:latin typeface="+mn-lt"/>
                <a:ea typeface="ＭＳ 明朝"/>
                <a:cs typeface="Times New Roman"/>
              </a:rPr>
              <a:t> non </a:t>
            </a:r>
            <a:r>
              <a:rPr lang="en-US" sz="1800" dirty="0" err="1">
                <a:effectLst/>
                <a:latin typeface="+mn-lt"/>
                <a:ea typeface="ＭＳ 明朝"/>
                <a:cs typeface="Times New Roman"/>
              </a:rPr>
              <a:t>habent</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insitam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usus</a:t>
            </a:r>
            <a:r>
              <a:rPr lang="en-US" sz="1800" dirty="0">
                <a:effectLst/>
                <a:latin typeface="+mn-lt"/>
                <a:ea typeface="ＭＳ 明朝"/>
                <a:cs typeface="Times New Roman"/>
              </a:rPr>
              <a:t> </a:t>
            </a:r>
            <a:r>
              <a:rPr lang="en-US" sz="1800" dirty="0" err="1">
                <a:effectLst/>
                <a:latin typeface="+mn-lt"/>
                <a:ea typeface="ＭＳ 明朝"/>
                <a:cs typeface="Times New Roman"/>
              </a:rPr>
              <a:t>legentis</a:t>
            </a:r>
            <a:r>
              <a:rPr lang="en-US" sz="1800" dirty="0">
                <a:effectLst/>
                <a:latin typeface="+mn-lt"/>
                <a:ea typeface="ＭＳ 明朝"/>
                <a:cs typeface="Times New Roman"/>
              </a:rPr>
              <a:t> in </a:t>
            </a:r>
            <a:r>
              <a:rPr lang="en-US" sz="1800" dirty="0" err="1">
                <a:effectLst/>
                <a:latin typeface="+mn-lt"/>
                <a:ea typeface="ＭＳ 明朝"/>
                <a:cs typeface="Times New Roman"/>
              </a:rPr>
              <a:t>iis</a:t>
            </a:r>
            <a:r>
              <a:rPr lang="en-US" sz="1800" dirty="0">
                <a:effectLst/>
                <a:latin typeface="+mn-lt"/>
                <a:ea typeface="ＭＳ 明朝"/>
                <a:cs typeface="Times New Roman"/>
              </a:rPr>
              <a:t> qui </a:t>
            </a:r>
            <a:r>
              <a:rPr lang="en-US" sz="1800" dirty="0" err="1">
                <a:effectLst/>
                <a:latin typeface="+mn-lt"/>
                <a:ea typeface="ＭＳ 明朝"/>
                <a:cs typeface="Times New Roman"/>
              </a:rPr>
              <a:t>facit</a:t>
            </a:r>
            <a:r>
              <a:rPr lang="en-US" sz="1800" dirty="0">
                <a:effectLst/>
                <a:latin typeface="+mn-lt"/>
                <a:ea typeface="ＭＳ 明朝"/>
                <a:cs typeface="Times New Roman"/>
              </a:rPr>
              <a:t> </a:t>
            </a:r>
            <a:r>
              <a:rPr lang="en-US" sz="1800" dirty="0" err="1">
                <a:effectLst/>
                <a:latin typeface="+mn-lt"/>
                <a:ea typeface="ＭＳ 明朝"/>
                <a:cs typeface="Times New Roman"/>
              </a:rPr>
              <a:t>eorum</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Investigationes</a:t>
            </a:r>
            <a:r>
              <a:rPr lang="en-US" sz="1800" dirty="0">
                <a:effectLst/>
                <a:latin typeface="+mn-lt"/>
                <a:ea typeface="ＭＳ 明朝"/>
                <a:cs typeface="Times New Roman"/>
              </a:rPr>
              <a:t> </a:t>
            </a:r>
            <a:r>
              <a:rPr lang="en-US" sz="1800" dirty="0" err="1">
                <a:effectLst/>
                <a:latin typeface="+mn-lt"/>
                <a:ea typeface="ＭＳ 明朝"/>
                <a:cs typeface="Times New Roman"/>
              </a:rPr>
              <a:t>demonstraverunt</a:t>
            </a:r>
            <a:r>
              <a:rPr lang="en-US" sz="1800" dirty="0">
                <a:effectLst/>
                <a:latin typeface="+mn-lt"/>
                <a:ea typeface="ＭＳ 明朝"/>
                <a:cs typeface="Times New Roman"/>
              </a:rPr>
              <a:t> </a:t>
            </a:r>
            <a:r>
              <a:rPr lang="en-US" sz="1800" dirty="0" err="1">
                <a:effectLst/>
                <a:latin typeface="+mn-lt"/>
                <a:ea typeface="ＭＳ 明朝"/>
                <a:cs typeface="Times New Roman"/>
              </a:rPr>
              <a:t>lectores</a:t>
            </a:r>
            <a:r>
              <a:rPr lang="en-US" sz="1800" dirty="0">
                <a:effectLst/>
                <a:latin typeface="+mn-lt"/>
                <a:ea typeface="ＭＳ 明朝"/>
                <a:cs typeface="Times New Roman"/>
              </a:rPr>
              <a:t> </a:t>
            </a:r>
            <a:r>
              <a:rPr lang="en-US" sz="1800" dirty="0" err="1">
                <a:effectLst/>
                <a:latin typeface="+mn-lt"/>
                <a:ea typeface="ＭＳ 明朝"/>
                <a:cs typeface="Times New Roman"/>
              </a:rPr>
              <a:t>legere</a:t>
            </a:r>
            <a:r>
              <a:rPr lang="en-US" sz="1800" dirty="0">
                <a:effectLst/>
                <a:latin typeface="+mn-lt"/>
                <a:ea typeface="ＭＳ 明朝"/>
                <a:cs typeface="Times New Roman"/>
              </a:rPr>
              <a:t> me </a:t>
            </a:r>
            <a:r>
              <a:rPr lang="en-US" sz="1800" dirty="0" err="1">
                <a:effectLst/>
                <a:latin typeface="+mn-lt"/>
                <a:ea typeface="ＭＳ 明朝"/>
                <a:cs typeface="Times New Roman"/>
              </a:rPr>
              <a:t>lius</a:t>
            </a:r>
            <a:r>
              <a:rPr lang="en-US" sz="1800" dirty="0">
                <a:effectLst/>
                <a:latin typeface="+mn-lt"/>
                <a:ea typeface="ＭＳ 明朝"/>
                <a:cs typeface="Times New Roman"/>
              </a:rPr>
              <a:t> quod ii </a:t>
            </a:r>
            <a:r>
              <a:rPr lang="en-US" sz="1800" dirty="0" err="1">
                <a:effectLst/>
                <a:latin typeface="+mn-lt"/>
                <a:ea typeface="ＭＳ 明朝"/>
                <a:cs typeface="Times New Roman"/>
              </a:rPr>
              <a:t>legunt</a:t>
            </a:r>
            <a:r>
              <a:rPr lang="en-US" sz="1800" dirty="0">
                <a:effectLst/>
                <a:latin typeface="+mn-lt"/>
                <a:ea typeface="ＭＳ 明朝"/>
                <a:cs typeface="Times New Roman"/>
              </a:rPr>
              <a:t> </a:t>
            </a:r>
            <a:r>
              <a:rPr lang="en-US" sz="1800" dirty="0" err="1">
                <a:effectLst/>
                <a:latin typeface="+mn-lt"/>
                <a:ea typeface="ＭＳ 明朝"/>
                <a:cs typeface="Times New Roman"/>
              </a:rPr>
              <a:t>saepius</a:t>
            </a:r>
            <a:r>
              <a:rPr lang="en-US" sz="1800" dirty="0">
                <a:effectLst/>
                <a:latin typeface="+mn-lt"/>
                <a:ea typeface="ＭＳ 明朝"/>
                <a:cs typeface="Times New Roman"/>
              </a:rPr>
              <a:t>. </a:t>
            </a:r>
            <a:r>
              <a:rPr lang="en-US" sz="1800" dirty="0" err="1">
                <a:effectLst/>
                <a:latin typeface="+mn-lt"/>
                <a:ea typeface="ＭＳ 明朝"/>
                <a:cs typeface="Times New Roman"/>
              </a:rPr>
              <a:t>Claritas</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etiam</a:t>
            </a:r>
            <a:r>
              <a:rPr lang="en-US" sz="1800" dirty="0">
                <a:effectLst/>
                <a:latin typeface="+mn-lt"/>
                <a:ea typeface="ＭＳ 明朝"/>
                <a:cs typeface="Times New Roman"/>
              </a:rPr>
              <a:t> </a:t>
            </a:r>
            <a:r>
              <a:rPr lang="en-US" sz="1800" dirty="0" err="1">
                <a:effectLst/>
                <a:latin typeface="+mn-lt"/>
                <a:ea typeface="ＭＳ 明朝"/>
                <a:cs typeface="Times New Roman"/>
              </a:rPr>
              <a:t>processus</a:t>
            </a:r>
            <a:r>
              <a:rPr lang="en-US" sz="1800" dirty="0">
                <a:effectLst/>
                <a:latin typeface="+mn-lt"/>
                <a:ea typeface="ＭＳ 明朝"/>
                <a:cs typeface="Times New Roman"/>
              </a:rPr>
              <a:t> </a:t>
            </a:r>
            <a:r>
              <a:rPr lang="en-US" sz="1800" dirty="0" err="1">
                <a:effectLst/>
                <a:latin typeface="+mn-lt"/>
                <a:ea typeface="ＭＳ 明朝"/>
                <a:cs typeface="Times New Roman"/>
              </a:rPr>
              <a:t>dynamicus</a:t>
            </a:r>
            <a:r>
              <a:rPr lang="en-US" sz="1800" dirty="0">
                <a:effectLst/>
                <a:latin typeface="+mn-lt"/>
                <a:ea typeface="ＭＳ 明朝"/>
                <a:cs typeface="Times New Roman"/>
              </a:rPr>
              <a:t>, qui sequitur </a:t>
            </a:r>
            <a:r>
              <a:rPr lang="en-US" sz="1800" dirty="0" err="1">
                <a:effectLst/>
                <a:latin typeface="+mn-lt"/>
                <a:ea typeface="ＭＳ 明朝"/>
                <a:cs typeface="Times New Roman"/>
              </a:rPr>
              <a:t>mutationem</a:t>
            </a:r>
            <a:r>
              <a:rPr lang="en-US" sz="1800" dirty="0">
                <a:effectLst/>
                <a:latin typeface="+mn-lt"/>
                <a:ea typeface="ＭＳ 明朝"/>
                <a:cs typeface="Times New Roman"/>
              </a:rPr>
              <a:t> </a:t>
            </a:r>
            <a:r>
              <a:rPr lang="en-US" sz="1800" dirty="0" err="1">
                <a:effectLst/>
                <a:latin typeface="+mn-lt"/>
                <a:ea typeface="ＭＳ 明朝"/>
                <a:cs typeface="Times New Roman"/>
              </a:rPr>
              <a:t>consuetudium</a:t>
            </a:r>
            <a:r>
              <a:rPr lang="en-US" sz="1800" dirty="0">
                <a:effectLst/>
                <a:latin typeface="+mn-lt"/>
                <a:ea typeface="ＭＳ 明朝"/>
                <a:cs typeface="Times New Roman"/>
              </a:rPr>
              <a:t> </a:t>
            </a:r>
            <a:r>
              <a:rPr lang="en-US" sz="1800" dirty="0" err="1">
                <a:effectLst/>
                <a:latin typeface="+mn-lt"/>
                <a:ea typeface="ＭＳ 明朝"/>
                <a:cs typeface="Times New Roman"/>
              </a:rPr>
              <a:t>lectorum</a:t>
            </a:r>
            <a:r>
              <a:rPr lang="en-US" sz="1800" dirty="0">
                <a:effectLst/>
                <a:latin typeface="+mn-lt"/>
                <a:ea typeface="ＭＳ 明朝"/>
                <a:cs typeface="Times New Roman"/>
              </a:rPr>
              <a:t>. </a:t>
            </a:r>
          </a:p>
          <a:p>
            <a:r>
              <a:rPr lang="en-US" sz="1800" dirty="0" err="1">
                <a:effectLst/>
                <a:latin typeface="+mn-lt"/>
                <a:ea typeface="ＭＳ 明朝"/>
                <a:cs typeface="Times New Roman"/>
              </a:rPr>
              <a:t>Mirum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notare</a:t>
            </a:r>
            <a:r>
              <a:rPr lang="en-US" sz="1800" dirty="0">
                <a:effectLst/>
                <a:latin typeface="+mn-lt"/>
                <a:ea typeface="ＭＳ 明朝"/>
                <a:cs typeface="Times New Roman"/>
              </a:rPr>
              <a:t> quam </a:t>
            </a:r>
            <a:r>
              <a:rPr lang="en-US" sz="1800" dirty="0" err="1">
                <a:effectLst/>
                <a:latin typeface="+mn-lt"/>
                <a:ea typeface="ＭＳ 明朝"/>
                <a:cs typeface="Times New Roman"/>
              </a:rPr>
              <a:t>littera</a:t>
            </a:r>
            <a:r>
              <a:rPr lang="en-US" sz="1800" dirty="0">
                <a:effectLst/>
                <a:latin typeface="+mn-lt"/>
                <a:ea typeface="ＭＳ 明朝"/>
                <a:cs typeface="Times New Roman"/>
              </a:rPr>
              <a:t> </a:t>
            </a:r>
            <a:r>
              <a:rPr lang="en-US" sz="1800" dirty="0" err="1">
                <a:effectLst/>
                <a:latin typeface="+mn-lt"/>
                <a:ea typeface="ＭＳ 明朝"/>
                <a:cs typeface="Times New Roman"/>
              </a:rPr>
              <a:t>gothica</a:t>
            </a:r>
            <a:r>
              <a:rPr lang="en-US" sz="1800" dirty="0">
                <a:effectLst/>
                <a:latin typeface="+mn-lt"/>
                <a:ea typeface="ＭＳ 明朝"/>
                <a:cs typeface="Times New Roman"/>
              </a:rPr>
              <a:t>, quam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putamus</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claram</a:t>
            </a:r>
            <a:r>
              <a:rPr lang="en-US" sz="1800" dirty="0">
                <a:effectLst/>
                <a:latin typeface="+mn-lt"/>
                <a:ea typeface="ＭＳ 明朝"/>
                <a:cs typeface="Times New Roman"/>
              </a:rPr>
              <a:t>, </a:t>
            </a:r>
            <a:r>
              <a:rPr lang="en-US" sz="1800" dirty="0" err="1">
                <a:effectLst/>
                <a:latin typeface="+mn-lt"/>
                <a:ea typeface="ＭＳ 明朝"/>
                <a:cs typeface="Times New Roman"/>
              </a:rPr>
              <a:t>anteposuerit</a:t>
            </a:r>
            <a:r>
              <a:rPr lang="en-US" sz="1800" dirty="0">
                <a:effectLst/>
                <a:latin typeface="+mn-lt"/>
                <a:ea typeface="ＭＳ 明朝"/>
                <a:cs typeface="Times New Roman"/>
              </a:rPr>
              <a:t> </a:t>
            </a:r>
            <a:r>
              <a:rPr lang="en-US" sz="1800" dirty="0" err="1">
                <a:effectLst/>
                <a:latin typeface="+mn-lt"/>
                <a:ea typeface="ＭＳ 明朝"/>
                <a:cs typeface="Times New Roman"/>
              </a:rPr>
              <a:t>litterarum</a:t>
            </a:r>
            <a:r>
              <a:rPr lang="en-US" sz="1800" dirty="0">
                <a:effectLst/>
                <a:latin typeface="+mn-lt"/>
                <a:ea typeface="ＭＳ 明朝"/>
                <a:cs typeface="Times New Roman"/>
              </a:rPr>
              <a:t> </a:t>
            </a:r>
            <a:r>
              <a:rPr lang="en-US" sz="1800" dirty="0" err="1">
                <a:effectLst/>
                <a:latin typeface="+mn-lt"/>
                <a:ea typeface="ＭＳ 明朝"/>
                <a:cs typeface="Times New Roman"/>
              </a:rPr>
              <a:t>formas</a:t>
            </a:r>
            <a:r>
              <a:rPr lang="en-US" sz="1800" dirty="0">
                <a:effectLst/>
                <a:latin typeface="+mn-lt"/>
                <a:ea typeface="ＭＳ 明朝"/>
                <a:cs typeface="Times New Roman"/>
              </a:rPr>
              <a:t> </a:t>
            </a:r>
            <a:r>
              <a:rPr lang="en-US" sz="1800" dirty="0" err="1">
                <a:effectLst/>
                <a:latin typeface="+mn-lt"/>
                <a:ea typeface="ＭＳ 明朝"/>
                <a:cs typeface="Times New Roman"/>
              </a:rPr>
              <a:t>humanitatis</a:t>
            </a:r>
            <a:r>
              <a:rPr lang="en-US" sz="1800" dirty="0">
                <a:effectLst/>
                <a:latin typeface="+mn-lt"/>
                <a:ea typeface="ＭＳ 明朝"/>
                <a:cs typeface="Times New Roman"/>
              </a:rPr>
              <a:t> per </a:t>
            </a:r>
            <a:r>
              <a:rPr lang="en-US" sz="1800" dirty="0" err="1">
                <a:effectLst/>
                <a:latin typeface="+mn-lt"/>
                <a:ea typeface="ＭＳ 明朝"/>
                <a:cs typeface="Times New Roman"/>
              </a:rPr>
              <a:t>seacula</a:t>
            </a:r>
            <a:r>
              <a:rPr lang="en-US" sz="1800" dirty="0">
                <a:effectLst/>
                <a:latin typeface="+mn-lt"/>
                <a:ea typeface="ＭＳ 明朝"/>
                <a:cs typeface="Times New Roman"/>
              </a:rPr>
              <a:t> </a:t>
            </a:r>
            <a:r>
              <a:rPr lang="en-US" sz="1800" dirty="0" err="1">
                <a:effectLst/>
                <a:latin typeface="+mn-lt"/>
                <a:ea typeface="ＭＳ 明朝"/>
                <a:cs typeface="Times New Roman"/>
              </a:rPr>
              <a:t>quarta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et </a:t>
            </a:r>
            <a:r>
              <a:rPr lang="en-US" sz="1800" dirty="0" err="1">
                <a:effectLst/>
                <a:latin typeface="+mn-lt"/>
                <a:ea typeface="ＭＳ 明朝"/>
                <a:cs typeface="Times New Roman"/>
              </a:rPr>
              <a:t>quinta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a:t>
            </a:r>
            <a:r>
              <a:rPr lang="en-US" sz="1800" dirty="0" err="1">
                <a:effectLst/>
                <a:latin typeface="+mn-lt"/>
                <a:ea typeface="ＭＳ 明朝"/>
                <a:cs typeface="Times New Roman"/>
              </a:rPr>
              <a:t>Eodem</a:t>
            </a:r>
            <a:r>
              <a:rPr lang="en-US" sz="1800" dirty="0">
                <a:effectLst/>
                <a:latin typeface="+mn-lt"/>
                <a:ea typeface="ＭＳ 明朝"/>
                <a:cs typeface="Times New Roman"/>
              </a:rPr>
              <a:t> </a:t>
            </a:r>
            <a:r>
              <a:rPr lang="en-US" sz="1800" dirty="0" err="1">
                <a:effectLst/>
                <a:latin typeface="+mn-lt"/>
                <a:ea typeface="ＭＳ 明朝"/>
                <a:cs typeface="Times New Roman"/>
              </a:rPr>
              <a:t>modo</a:t>
            </a:r>
            <a:r>
              <a:rPr lang="en-US" sz="1800" dirty="0">
                <a:effectLst/>
                <a:latin typeface="+mn-lt"/>
                <a:ea typeface="ＭＳ 明朝"/>
                <a:cs typeface="Times New Roman"/>
              </a:rPr>
              <a:t> </a:t>
            </a:r>
            <a:r>
              <a:rPr lang="en-US" sz="1800" dirty="0" err="1">
                <a:effectLst/>
                <a:latin typeface="+mn-lt"/>
                <a:ea typeface="ＭＳ 明朝"/>
                <a:cs typeface="Times New Roman"/>
              </a:rPr>
              <a:t>typi</a:t>
            </a:r>
            <a:r>
              <a:rPr lang="en-US" sz="1800" dirty="0">
                <a:effectLst/>
                <a:latin typeface="+mn-lt"/>
                <a:ea typeface="ＭＳ 明朝"/>
                <a:cs typeface="Times New Roman"/>
              </a:rPr>
              <a:t>, qui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videntur</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clari</a:t>
            </a:r>
            <a:r>
              <a:rPr lang="en-US" sz="1800" dirty="0">
                <a:effectLst/>
                <a:latin typeface="+mn-lt"/>
                <a:ea typeface="ＭＳ 明朝"/>
                <a:cs typeface="Times New Roman"/>
              </a:rPr>
              <a:t>, </a:t>
            </a:r>
            <a:r>
              <a:rPr lang="en-US" sz="1800" dirty="0" err="1">
                <a:effectLst/>
                <a:latin typeface="+mn-lt"/>
                <a:ea typeface="ＭＳ 明朝"/>
                <a:cs typeface="Times New Roman"/>
              </a:rPr>
              <a:t>fiant</a:t>
            </a:r>
            <a:r>
              <a:rPr lang="en-US" sz="1800" dirty="0">
                <a:effectLst/>
                <a:latin typeface="+mn-lt"/>
                <a:ea typeface="ＭＳ 明朝"/>
                <a:cs typeface="Times New Roman"/>
              </a:rPr>
              <a:t> </a:t>
            </a:r>
            <a:r>
              <a:rPr lang="en-US" sz="1800" dirty="0" err="1">
                <a:effectLst/>
                <a:latin typeface="+mn-lt"/>
                <a:ea typeface="ＭＳ 明朝"/>
                <a:cs typeface="Times New Roman"/>
              </a:rPr>
              <a:t>sollemnes</a:t>
            </a:r>
            <a:r>
              <a:rPr lang="en-US" sz="1800" dirty="0">
                <a:effectLst/>
                <a:latin typeface="+mn-lt"/>
                <a:ea typeface="ＭＳ 明朝"/>
                <a:cs typeface="Times New Roman"/>
              </a:rPr>
              <a:t> in </a:t>
            </a:r>
            <a:r>
              <a:rPr lang="en-US" sz="1800" dirty="0" err="1">
                <a:effectLst/>
                <a:latin typeface="+mn-lt"/>
                <a:ea typeface="ＭＳ 明朝"/>
                <a:cs typeface="Times New Roman"/>
              </a:rPr>
              <a:t>futurum</a:t>
            </a:r>
            <a:r>
              <a:rPr lang="en-US" sz="1800" dirty="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383455668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2" y="268224"/>
            <a:ext cx="11569145"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1" y="1498600"/>
            <a:ext cx="5674571"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199376" y="1498600"/>
            <a:ext cx="5674571"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950296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2" y="268224"/>
            <a:ext cx="11569145"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2" y="1498600"/>
            <a:ext cx="3690281"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238052" y="1498600"/>
            <a:ext cx="3690281"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p:cNvSpPr>
            <a:spLocks noGrp="1"/>
          </p:cNvSpPr>
          <p:nvPr>
            <p:ph type="body" sz="quarter" idx="14"/>
          </p:nvPr>
        </p:nvSpPr>
        <p:spPr>
          <a:xfrm>
            <a:off x="8183666" y="1500369"/>
            <a:ext cx="3690281"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565160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text (four column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4"/>
          </p:nvPr>
        </p:nvSpPr>
        <p:spPr>
          <a:xfrm>
            <a:off x="304800" y="1457961"/>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401311295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4"/>
          </p:nvPr>
        </p:nvSpPr>
        <p:spPr>
          <a:xfrm>
            <a:off x="304800" y="1463042"/>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56224759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54115681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txBox="1">
            <a:spLocks/>
          </p:cNvSpPr>
          <p:nvPr userDrawn="1"/>
        </p:nvSpPr>
        <p:spPr>
          <a:xfrm>
            <a:off x="304800" y="268224"/>
            <a:ext cx="5486400" cy="114096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3200"/>
              <a:t>Click to edit Master title style</a:t>
            </a:r>
            <a:endParaRPr lang="en-US" sz="3200" dirty="0"/>
          </a:p>
        </p:txBody>
      </p:sp>
    </p:spTree>
    <p:extLst>
      <p:ext uri="{BB962C8B-B14F-4D97-AF65-F5344CB8AC3E}">
        <p14:creationId xmlns:p14="http://schemas.microsoft.com/office/powerpoint/2010/main" val="404866900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txBox="1">
            <a:spLocks/>
          </p:cNvSpPr>
          <p:nvPr userDrawn="1"/>
        </p:nvSpPr>
        <p:spPr>
          <a:xfrm>
            <a:off x="304800" y="268224"/>
            <a:ext cx="5486400" cy="114096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3200"/>
              <a:t>Click to edit Master title style</a:t>
            </a:r>
            <a:endParaRPr lang="en-US" sz="3200" dirty="0"/>
          </a:p>
        </p:txBody>
      </p:sp>
    </p:spTree>
    <p:extLst>
      <p:ext uri="{BB962C8B-B14F-4D97-AF65-F5344CB8AC3E}">
        <p14:creationId xmlns:p14="http://schemas.microsoft.com/office/powerpoint/2010/main" val="196479220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bg2"/>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5486400" cy="182880"/>
          </a:xfrm>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tx1"/>
                </a:solidFill>
              </a:defRPr>
            </a:lvl1pPr>
            <a:lvl2pPr marL="0" indent="0">
              <a:spcBef>
                <a:spcPts val="1467"/>
              </a:spcBef>
              <a:buFontTx/>
              <a:buNone/>
              <a:defRPr sz="1467">
                <a:solidFill>
                  <a:schemeClr val="tx1"/>
                </a:solidFill>
              </a:defRPr>
            </a:lvl2pPr>
            <a:lvl3pPr>
              <a:defRPr sz="1467">
                <a:solidFill>
                  <a:schemeClr val="tx1"/>
                </a:solidFill>
              </a:defRPr>
            </a:lvl3pPr>
            <a:lvl4pPr>
              <a:defRPr sz="1467">
                <a:solidFill>
                  <a:schemeClr val="tx1"/>
                </a:solidFill>
              </a:defRPr>
            </a:lvl4pPr>
            <a:lvl5pPr>
              <a:defRPr sz="1467">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txBox="1">
            <a:spLocks/>
          </p:cNvSpPr>
          <p:nvPr userDrawn="1"/>
        </p:nvSpPr>
        <p:spPr>
          <a:xfrm>
            <a:off x="304800" y="236728"/>
            <a:ext cx="5486400" cy="114096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3200" dirty="0"/>
              <a:t>Click to edit Master title style</a:t>
            </a:r>
          </a:p>
        </p:txBody>
      </p:sp>
    </p:spTree>
    <p:extLst>
      <p:ext uri="{BB962C8B-B14F-4D97-AF65-F5344CB8AC3E}">
        <p14:creationId xmlns:p14="http://schemas.microsoft.com/office/powerpoint/2010/main" val="131005543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5"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281070400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4"/>
          </p:nvPr>
        </p:nvSpPr>
        <p:spPr>
          <a:xfrm>
            <a:off x="304800" y="1463042"/>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1"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1858014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theme" Target="../theme/theme3.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8" Type="http://schemas.openxmlformats.org/officeDocument/2006/relationships/slideLayout" Target="../slideLayouts/slideLayout51.xml"/><Relationship Id="rId3"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9" Type="http://schemas.openxmlformats.org/officeDocument/2006/relationships/theme" Target="../theme/theme4.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slideLayout" Target="../slideLayouts/slideLayout118.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8" Type="http://schemas.openxmlformats.org/officeDocument/2006/relationships/slideLayout" Target="../slideLayouts/slideLayout88.xml"/><Relationship Id="rId3"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z="4800" dirty="0">
                <a:solidFill>
                  <a:srgbClr val="4A567D"/>
                </a:solidFill>
                <a:latin typeface="Trebuchet MS"/>
                <a:cs typeface="Trebuchet MS"/>
              </a:rPr>
              <a:t>Open Liberty Child Slide Title </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a:lnSpc>
                <a:spcPct val="110000"/>
              </a:lnSpc>
              <a:spcAft>
                <a:spcPts val="1100"/>
              </a:spcAft>
              <a:buClr>
                <a:srgbClr val="F27E35"/>
              </a:buClr>
              <a:buSzPct val="125000"/>
            </a:pPr>
            <a:r>
              <a:rPr lang="en-US" sz="2667" dirty="0">
                <a:latin typeface="Arial"/>
                <a:cs typeface="Arial"/>
              </a:rPr>
              <a:t>Text item thing blah blah blah</a:t>
            </a:r>
          </a:p>
          <a:p>
            <a:pPr marL="285750" indent="-285750">
              <a:lnSpc>
                <a:spcPct val="110000"/>
              </a:lnSpc>
              <a:spcAft>
                <a:spcPts val="1100"/>
              </a:spcAft>
              <a:buClr>
                <a:srgbClr val="F27E35"/>
              </a:buClr>
              <a:buSzPct val="100000"/>
              <a:buFont typeface="Arial"/>
              <a:buChar char="•"/>
            </a:pPr>
            <a:r>
              <a:rPr lang="en-US" sz="2133" dirty="0" err="1">
                <a:latin typeface="Arial"/>
                <a:cs typeface="Arial"/>
              </a:rPr>
              <a:t>Asdfadsfasd</a:t>
            </a:r>
            <a:endParaRPr lang="en-US" sz="2133" dirty="0">
              <a:latin typeface="Arial"/>
              <a:cs typeface="Arial"/>
            </a:endParaRPr>
          </a:p>
          <a:p>
            <a:pPr marL="285750" indent="-285750">
              <a:lnSpc>
                <a:spcPct val="110000"/>
              </a:lnSpc>
              <a:spcAft>
                <a:spcPts val="1100"/>
              </a:spcAft>
              <a:buClr>
                <a:srgbClr val="F27E35"/>
              </a:buClr>
              <a:buSzPct val="100000"/>
              <a:buFont typeface="Arial"/>
              <a:buChar char="•"/>
            </a:pPr>
            <a:r>
              <a:rPr lang="en-US" sz="2133" dirty="0">
                <a:latin typeface="Arial"/>
                <a:cs typeface="Arial"/>
              </a:rPr>
              <a:t> to provide just the right terms to describe both the planning to provide just the right terms to describe both the planning a</a:t>
            </a:r>
          </a:p>
          <a:p>
            <a:pPr marL="285750" indent="-285750">
              <a:lnSpc>
                <a:spcPct val="110000"/>
              </a:lnSpc>
              <a:spcAft>
                <a:spcPts val="1100"/>
              </a:spcAft>
              <a:buClr>
                <a:srgbClr val="F27E35"/>
              </a:buClr>
              <a:buSzPct val="100000"/>
              <a:buFont typeface="Arial"/>
              <a:buChar char="•"/>
            </a:pPr>
            <a:r>
              <a:rPr lang="en-US" sz="2133" dirty="0" err="1">
                <a:latin typeface="Arial"/>
                <a:cs typeface="Arial"/>
              </a:rPr>
              <a:t>A;kdja;kldf</a:t>
            </a:r>
            <a:endParaRPr lang="en-US" sz="2133" dirty="0">
              <a:latin typeface="Arial"/>
              <a:cs typeface="Arial"/>
            </a:endParaRPr>
          </a:p>
          <a:p>
            <a:pPr marL="285750" indent="-285750">
              <a:lnSpc>
                <a:spcPct val="110000"/>
              </a:lnSpc>
              <a:spcAft>
                <a:spcPts val="1100"/>
              </a:spcAft>
              <a:buClr>
                <a:srgbClr val="F27E35"/>
              </a:buClr>
              <a:buSzPct val="100000"/>
              <a:buFont typeface="Arial"/>
              <a:buChar char="•"/>
            </a:pPr>
            <a:endParaRPr lang="en-US" sz="2133" dirty="0">
              <a:latin typeface="Arial"/>
              <a:cs typeface="Arial"/>
            </a:endParaRPr>
          </a:p>
        </p:txBody>
      </p:sp>
      <p:pic>
        <p:nvPicPr>
          <p:cNvPr id="11" name="Picture 10" descr="img_powerpoint_child_UFO_v4.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966200" y="800847"/>
            <a:ext cx="3268289" cy="644451"/>
          </a:xfrm>
          <a:prstGeom prst="rect">
            <a:avLst/>
          </a:prstGeom>
        </p:spPr>
      </p:pic>
      <p:pic>
        <p:nvPicPr>
          <p:cNvPr id="10" name="Picture 9" descr="img_powerpoint_child_OLlogotype_v3.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272891" y="449423"/>
            <a:ext cx="1634056" cy="355519"/>
          </a:xfrm>
          <a:prstGeom prst="rect">
            <a:avLst/>
          </a:prstGeom>
        </p:spPr>
      </p:pic>
      <p:sp>
        <p:nvSpPr>
          <p:cNvPr id="12" name="TextBox 11"/>
          <p:cNvSpPr txBox="1"/>
          <p:nvPr userDrawn="1"/>
        </p:nvSpPr>
        <p:spPr>
          <a:xfrm>
            <a:off x="10738541" y="6335892"/>
            <a:ext cx="1323623" cy="400110"/>
          </a:xfrm>
          <a:prstGeom prst="rect">
            <a:avLst/>
          </a:prstGeom>
          <a:noFill/>
        </p:spPr>
        <p:txBody>
          <a:bodyPr wrap="square" rtlCol="0">
            <a:spAutoFit/>
          </a:bodyPr>
          <a:lstStyle/>
          <a:p>
            <a:pPr algn="r"/>
            <a:fld id="{DA28D035-9236-F54C-B919-23DC30A5AEA3}" type="slidenum">
              <a:rPr lang="en-US" sz="2000" smtClean="0">
                <a:solidFill>
                  <a:srgbClr val="BAC0D4"/>
                </a:solidFill>
              </a:rPr>
              <a:t>‹#›</a:t>
            </a:fld>
            <a:endParaRPr lang="en-US" sz="2000" dirty="0">
              <a:solidFill>
                <a:srgbClr val="BAC0D4"/>
              </a:solidFill>
            </a:endParaRPr>
          </a:p>
        </p:txBody>
      </p:sp>
    </p:spTree>
    <p:extLst>
      <p:ext uri="{BB962C8B-B14F-4D97-AF65-F5344CB8AC3E}">
        <p14:creationId xmlns:p14="http://schemas.microsoft.com/office/powerpoint/2010/main" val="53845931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4" r:id="rId8"/>
    <p:sldLayoutId id="2147483715" r:id="rId9"/>
    <p:sldLayoutId id="2147483716" r:id="rId10"/>
    <p:sldLayoutId id="2147483717" r:id="rId11"/>
  </p:sldLayoutIdLst>
  <p:hf hdr="0" ftr="0" dt="0"/>
  <p:txStyles>
    <p:titleStyle>
      <a:lvl1pPr marL="0" marR="0" indent="0" algn="l" defTabSz="609585" rtl="0" eaLnBrk="1" fontAlgn="auto" latinLnBrk="0" hangingPunct="1">
        <a:lnSpc>
          <a:spcPct val="100000"/>
        </a:lnSpc>
        <a:spcBef>
          <a:spcPct val="0"/>
        </a:spcBef>
        <a:spcAft>
          <a:spcPts val="0"/>
        </a:spcAft>
        <a:buClrTx/>
        <a:buSzTx/>
        <a:buFontTx/>
        <a:buNone/>
        <a:tabLst/>
        <a:defRPr sz="5867" kern="1200">
          <a:solidFill>
            <a:srgbClr val="4A567D"/>
          </a:solidFill>
          <a:latin typeface="+mj-lt"/>
          <a:ea typeface="+mj-ea"/>
          <a:cs typeface="+mj-cs"/>
        </a:defRPr>
      </a:lvl1pPr>
    </p:titleStyle>
    <p:bodyStyle>
      <a:lvl1pPr marL="380990" marR="0" indent="-380990" algn="l" defTabSz="609585" rtl="0" eaLnBrk="1" fontAlgn="auto" latinLnBrk="0" hangingPunct="1">
        <a:lnSpc>
          <a:spcPct val="110000"/>
        </a:lnSpc>
        <a:spcBef>
          <a:spcPct val="20000"/>
        </a:spcBef>
        <a:spcAft>
          <a:spcPts val="1467"/>
        </a:spcAft>
        <a:buClr>
          <a:srgbClr val="F27E35"/>
        </a:buClr>
        <a:buSzPct val="100000"/>
        <a:buFont typeface="Arial"/>
        <a:buChar char="•"/>
        <a:tabLst/>
        <a:defRPr sz="26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6388608" y="268225"/>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304888" y="6383867"/>
            <a:ext cx="5486312" cy="222250"/>
          </a:xfrm>
          <a:prstGeom prst="rect">
            <a:avLst/>
          </a:prstGeom>
        </p:spPr>
        <p:txBody>
          <a:bodyPr vert="horz" lIns="0" tIns="0" rIns="0" bIns="0" rtlCol="0" anchor="ctr"/>
          <a:lstStyle>
            <a:lvl1pPr marL="0" marR="0" indent="0" algn="l" defTabSz="913729" rtl="0" eaLnBrk="1" fontAlgn="auto" latinLnBrk="0" hangingPunct="1">
              <a:lnSpc>
                <a:spcPct val="100000"/>
              </a:lnSpc>
              <a:spcBef>
                <a:spcPts val="0"/>
              </a:spcBef>
              <a:spcAft>
                <a:spcPts val="0"/>
              </a:spcAft>
              <a:buClrTx/>
              <a:buSzTx/>
              <a:buFontTx/>
              <a:buNone/>
              <a:tabLst/>
              <a:defRPr sz="799">
                <a:solidFill>
                  <a:schemeClr val="bg1"/>
                </a:solidFill>
              </a:defRPr>
            </a:lvl1pPr>
          </a:lstStyle>
          <a:p>
            <a:r>
              <a:rPr lang="en-US" dirty="0"/>
              <a:t>IBM Developer / © 2019 IBM Corporation</a:t>
            </a:r>
          </a:p>
        </p:txBody>
      </p:sp>
      <p:sp>
        <p:nvSpPr>
          <p:cNvPr id="8" name="Slide Number Placeholder 7"/>
          <p:cNvSpPr>
            <a:spLocks noGrp="1"/>
          </p:cNvSpPr>
          <p:nvPr>
            <p:ph type="sldNum" sz="quarter" idx="4"/>
          </p:nvPr>
        </p:nvSpPr>
        <p:spPr>
          <a:xfrm>
            <a:off x="9448800" y="6383867"/>
            <a:ext cx="2438309" cy="222250"/>
          </a:xfrm>
          <a:prstGeom prst="rect">
            <a:avLst/>
          </a:prstGeom>
        </p:spPr>
        <p:txBody>
          <a:bodyPr vert="horz" lIns="0" tIns="0" rIns="0" bIns="0" rtlCol="0" anchor="ctr"/>
          <a:lstStyle>
            <a:lvl1pPr algn="r">
              <a:defRPr sz="799">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07363750"/>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 id="2147483749" r:id="rId31"/>
    <p:sldLayoutId id="2147483750" r:id="rId32"/>
  </p:sldLayoutIdLst>
  <p:hf hdr="0" dt="0"/>
  <p:txStyles>
    <p:titleStyle>
      <a:lvl1pPr algn="l" rtl="0" eaLnBrk="1" fontAlgn="base" hangingPunct="1">
        <a:lnSpc>
          <a:spcPts val="3730"/>
        </a:lnSpc>
        <a:spcBef>
          <a:spcPct val="0"/>
        </a:spcBef>
        <a:spcAft>
          <a:spcPts val="2398"/>
        </a:spcAft>
        <a:defRPr sz="3197"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57">
          <a:solidFill>
            <a:srgbClr val="191919"/>
          </a:solidFill>
          <a:latin typeface="HelvNeue Light for IBM" pitchFamily="34" charset="0"/>
        </a:defRPr>
      </a:lvl2pPr>
      <a:lvl3pPr algn="l" rtl="0" eaLnBrk="1" fontAlgn="base" hangingPunct="1">
        <a:lnSpc>
          <a:spcPct val="90000"/>
        </a:lnSpc>
        <a:spcBef>
          <a:spcPct val="0"/>
        </a:spcBef>
        <a:spcAft>
          <a:spcPct val="0"/>
        </a:spcAft>
        <a:defRPr sz="2957">
          <a:solidFill>
            <a:srgbClr val="191919"/>
          </a:solidFill>
          <a:latin typeface="HelvNeue Light for IBM" pitchFamily="34" charset="0"/>
        </a:defRPr>
      </a:lvl3pPr>
      <a:lvl4pPr algn="l" rtl="0" eaLnBrk="1" fontAlgn="base" hangingPunct="1">
        <a:lnSpc>
          <a:spcPct val="90000"/>
        </a:lnSpc>
        <a:spcBef>
          <a:spcPct val="0"/>
        </a:spcBef>
        <a:spcAft>
          <a:spcPct val="0"/>
        </a:spcAft>
        <a:defRPr sz="2957">
          <a:solidFill>
            <a:srgbClr val="191919"/>
          </a:solidFill>
          <a:latin typeface="HelvNeue Light for IBM" pitchFamily="34" charset="0"/>
        </a:defRPr>
      </a:lvl4pPr>
      <a:lvl5pPr algn="l" rtl="0" eaLnBrk="1" fontAlgn="base" hangingPunct="1">
        <a:lnSpc>
          <a:spcPct val="90000"/>
        </a:lnSpc>
        <a:spcBef>
          <a:spcPct val="0"/>
        </a:spcBef>
        <a:spcAft>
          <a:spcPct val="0"/>
        </a:spcAft>
        <a:defRPr sz="2957">
          <a:solidFill>
            <a:srgbClr val="191919"/>
          </a:solidFill>
          <a:latin typeface="HelvNeue Light for IBM" pitchFamily="34" charset="0"/>
        </a:defRPr>
      </a:lvl5pPr>
      <a:lvl6pPr marL="482935" algn="l" rtl="0" eaLnBrk="1" fontAlgn="base" hangingPunct="1">
        <a:lnSpc>
          <a:spcPct val="90000"/>
        </a:lnSpc>
        <a:spcBef>
          <a:spcPct val="0"/>
        </a:spcBef>
        <a:spcAft>
          <a:spcPct val="0"/>
        </a:spcAft>
        <a:defRPr sz="2957">
          <a:solidFill>
            <a:srgbClr val="191919"/>
          </a:solidFill>
          <a:latin typeface="HelvNeue Light for IBM" pitchFamily="34" charset="0"/>
        </a:defRPr>
      </a:lvl6pPr>
      <a:lvl7pPr marL="965873" algn="l" rtl="0" eaLnBrk="1" fontAlgn="base" hangingPunct="1">
        <a:lnSpc>
          <a:spcPct val="90000"/>
        </a:lnSpc>
        <a:spcBef>
          <a:spcPct val="0"/>
        </a:spcBef>
        <a:spcAft>
          <a:spcPct val="0"/>
        </a:spcAft>
        <a:defRPr sz="2957">
          <a:solidFill>
            <a:srgbClr val="191919"/>
          </a:solidFill>
          <a:latin typeface="HelvNeue Light for IBM" pitchFamily="34" charset="0"/>
        </a:defRPr>
      </a:lvl7pPr>
      <a:lvl8pPr marL="1448807" algn="l" rtl="0" eaLnBrk="1" fontAlgn="base" hangingPunct="1">
        <a:lnSpc>
          <a:spcPct val="90000"/>
        </a:lnSpc>
        <a:spcBef>
          <a:spcPct val="0"/>
        </a:spcBef>
        <a:spcAft>
          <a:spcPct val="0"/>
        </a:spcAft>
        <a:defRPr sz="2957">
          <a:solidFill>
            <a:srgbClr val="191919"/>
          </a:solidFill>
          <a:latin typeface="HelvNeue Light for IBM" pitchFamily="34" charset="0"/>
        </a:defRPr>
      </a:lvl8pPr>
      <a:lvl9pPr marL="1931744" algn="l" rtl="0" eaLnBrk="1" fontAlgn="base" hangingPunct="1">
        <a:lnSpc>
          <a:spcPct val="90000"/>
        </a:lnSpc>
        <a:spcBef>
          <a:spcPct val="0"/>
        </a:spcBef>
        <a:spcAft>
          <a:spcPct val="0"/>
        </a:spcAft>
        <a:defRPr sz="2957">
          <a:solidFill>
            <a:srgbClr val="191919"/>
          </a:solidFill>
          <a:latin typeface="HelvNeue Light for IBM" pitchFamily="34" charset="0"/>
        </a:defRPr>
      </a:lvl9pPr>
    </p:titleStyle>
    <p:bodyStyle>
      <a:lvl1pPr marL="0" indent="0" algn="l" rtl="0" eaLnBrk="1" fontAlgn="base" hangingPunct="1">
        <a:lnSpc>
          <a:spcPts val="2131"/>
        </a:lnSpc>
        <a:spcBef>
          <a:spcPts val="0"/>
        </a:spcBef>
        <a:spcAft>
          <a:spcPts val="799"/>
        </a:spcAft>
        <a:buClr>
          <a:schemeClr val="tx1"/>
        </a:buClr>
        <a:buSzPct val="90000"/>
        <a:buFont typeface="Wingdings" pitchFamily="2" charset="2"/>
        <a:buNone/>
        <a:defRPr sz="1598">
          <a:solidFill>
            <a:schemeClr val="bg1"/>
          </a:solidFill>
          <a:latin typeface="IBM Plex Sans" charset="0"/>
          <a:ea typeface="IBM Plex Sans" charset="0"/>
          <a:cs typeface="IBM Plex Sans" charset="0"/>
        </a:defRPr>
      </a:lvl1pPr>
      <a:lvl2pPr marL="228371" indent="-228371" algn="l" rtl="0" eaLnBrk="1" fontAlgn="base" hangingPunct="1">
        <a:lnSpc>
          <a:spcPts val="2131"/>
        </a:lnSpc>
        <a:spcBef>
          <a:spcPts val="0"/>
        </a:spcBef>
        <a:spcAft>
          <a:spcPts val="799"/>
        </a:spcAft>
        <a:buClr>
          <a:schemeClr val="bg1"/>
        </a:buClr>
        <a:buSzPct val="100000"/>
        <a:buFont typeface=".AppleSystemUIFont" charset="-120"/>
        <a:buChar char="–"/>
        <a:tabLst/>
        <a:defRPr sz="1598">
          <a:solidFill>
            <a:schemeClr val="bg1"/>
          </a:solidFill>
          <a:latin typeface="IBM Plex Sans" charset="0"/>
          <a:ea typeface="IBM Plex Sans" charset="0"/>
          <a:cs typeface="IBM Plex Sans" charset="0"/>
        </a:defRPr>
      </a:lvl2pPr>
      <a:lvl3pPr marL="456743" indent="-188196" algn="l" rtl="0" eaLnBrk="1" fontAlgn="base" hangingPunct="1">
        <a:lnSpc>
          <a:spcPts val="2131"/>
        </a:lnSpc>
        <a:spcBef>
          <a:spcPts val="0"/>
        </a:spcBef>
        <a:spcAft>
          <a:spcPts val="799"/>
        </a:spcAft>
        <a:buClr>
          <a:schemeClr val="bg1"/>
        </a:buClr>
        <a:buSzPct val="100000"/>
        <a:buFont typeface="Arial" panose="020B0604020202020204" pitchFamily="34" charset="0"/>
        <a:buChar char="•"/>
        <a:tabLst/>
        <a:defRPr sz="1598">
          <a:solidFill>
            <a:schemeClr val="bg1"/>
          </a:solidFill>
          <a:latin typeface="IBM Plex Sans" charset="0"/>
          <a:ea typeface="IBM Plex Sans" charset="0"/>
          <a:cs typeface="IBM Plex Sans" charset="0"/>
        </a:defRPr>
      </a:lvl3pPr>
      <a:lvl4pPr marL="837362" indent="-257975" algn="l" rtl="0" eaLnBrk="1" fontAlgn="base" hangingPunct="1">
        <a:lnSpc>
          <a:spcPts val="2131"/>
        </a:lnSpc>
        <a:spcBef>
          <a:spcPts val="0"/>
        </a:spcBef>
        <a:spcAft>
          <a:spcPts val="799"/>
        </a:spcAft>
        <a:buClr>
          <a:schemeClr val="bg1"/>
        </a:buClr>
        <a:buSzPct val="100000"/>
        <a:buFont typeface=".AppleSystemUIFont" charset="-120"/>
        <a:buChar char="–"/>
        <a:tabLst/>
        <a:defRPr sz="1598" baseline="0">
          <a:solidFill>
            <a:schemeClr val="bg1"/>
          </a:solidFill>
          <a:latin typeface="IBM Plex Sans" charset="0"/>
          <a:ea typeface="IBM Plex Sans" charset="0"/>
          <a:cs typeface="IBM Plex Sans" charset="0"/>
        </a:defRPr>
      </a:lvl4pPr>
      <a:lvl5pPr marL="1069962" indent="-228371" algn="l" rtl="0" eaLnBrk="1" fontAlgn="base" hangingPunct="1">
        <a:lnSpc>
          <a:spcPts val="2131"/>
        </a:lnSpc>
        <a:spcBef>
          <a:spcPts val="0"/>
        </a:spcBef>
        <a:spcAft>
          <a:spcPts val="799"/>
        </a:spcAft>
        <a:buClr>
          <a:schemeClr val="bg1"/>
        </a:buClr>
        <a:buFont typeface=".AppleSystemUIFont" charset="-120"/>
        <a:buChar char="»"/>
        <a:tabLst/>
        <a:defRPr sz="1598">
          <a:solidFill>
            <a:schemeClr val="bg1"/>
          </a:solidFill>
          <a:latin typeface="IBM Plex Sans" charset="0"/>
          <a:ea typeface="IBM Plex Sans" charset="0"/>
          <a:cs typeface="IBM Plex Sans" charset="0"/>
        </a:defRPr>
      </a:lvl5pPr>
      <a:lvl6pPr marL="2109490" indent="-172718" algn="l" rtl="0" eaLnBrk="1" fontAlgn="base" hangingPunct="1">
        <a:spcBef>
          <a:spcPct val="20000"/>
        </a:spcBef>
        <a:spcAft>
          <a:spcPct val="0"/>
        </a:spcAft>
        <a:buClr>
          <a:schemeClr val="bg1"/>
        </a:buClr>
        <a:buChar char="»"/>
        <a:defRPr sz="1690">
          <a:solidFill>
            <a:schemeClr val="bg1"/>
          </a:solidFill>
          <a:latin typeface="Arial" charset="0"/>
        </a:defRPr>
      </a:lvl6pPr>
      <a:lvl7pPr marL="2592426" indent="-172718" algn="l" rtl="0" eaLnBrk="1" fontAlgn="base" hangingPunct="1">
        <a:spcBef>
          <a:spcPct val="20000"/>
        </a:spcBef>
        <a:spcAft>
          <a:spcPct val="0"/>
        </a:spcAft>
        <a:buClr>
          <a:schemeClr val="bg1"/>
        </a:buClr>
        <a:buChar char="»"/>
        <a:defRPr sz="1690">
          <a:solidFill>
            <a:schemeClr val="bg1"/>
          </a:solidFill>
          <a:latin typeface="Arial" charset="0"/>
        </a:defRPr>
      </a:lvl7pPr>
      <a:lvl8pPr marL="3075363" indent="-172718" algn="l" rtl="0" eaLnBrk="1" fontAlgn="base" hangingPunct="1">
        <a:spcBef>
          <a:spcPct val="20000"/>
        </a:spcBef>
        <a:spcAft>
          <a:spcPct val="0"/>
        </a:spcAft>
        <a:buClr>
          <a:schemeClr val="bg1"/>
        </a:buClr>
        <a:buChar char="»"/>
        <a:defRPr sz="1690">
          <a:solidFill>
            <a:schemeClr val="bg1"/>
          </a:solidFill>
          <a:latin typeface="Arial" charset="0"/>
        </a:defRPr>
      </a:lvl8pPr>
      <a:lvl9pPr marL="3558299" indent="-172718" algn="l" rtl="0" eaLnBrk="1" fontAlgn="base" hangingPunct="1">
        <a:spcBef>
          <a:spcPct val="20000"/>
        </a:spcBef>
        <a:spcAft>
          <a:spcPct val="0"/>
        </a:spcAft>
        <a:buClr>
          <a:schemeClr val="bg1"/>
        </a:buClr>
        <a:buChar char="»"/>
        <a:defRPr sz="1690">
          <a:solidFill>
            <a:schemeClr val="bg1"/>
          </a:solidFill>
          <a:latin typeface="Arial" charset="0"/>
        </a:defRPr>
      </a:lvl9pPr>
    </p:bodyStyle>
    <p:otherStyle>
      <a:defPPr>
        <a:defRPr lang="en-US"/>
      </a:defPPr>
      <a:lvl1pPr marL="0" algn="l" defTabSz="965873" rtl="0" eaLnBrk="1" latinLnBrk="0" hangingPunct="1">
        <a:defRPr sz="1902" kern="1200">
          <a:solidFill>
            <a:schemeClr val="tx1"/>
          </a:solidFill>
          <a:latin typeface="+mn-lt"/>
          <a:ea typeface="+mn-ea"/>
          <a:cs typeface="+mn-cs"/>
        </a:defRPr>
      </a:lvl1pPr>
      <a:lvl2pPr marL="482935" algn="l" defTabSz="965873" rtl="0" eaLnBrk="1" latinLnBrk="0" hangingPunct="1">
        <a:defRPr sz="1902" kern="1200">
          <a:solidFill>
            <a:schemeClr val="tx1"/>
          </a:solidFill>
          <a:latin typeface="+mn-lt"/>
          <a:ea typeface="+mn-ea"/>
          <a:cs typeface="+mn-cs"/>
        </a:defRPr>
      </a:lvl2pPr>
      <a:lvl3pPr marL="965873" algn="l" defTabSz="965873" rtl="0" eaLnBrk="1" latinLnBrk="0" hangingPunct="1">
        <a:defRPr sz="1902" kern="1200">
          <a:solidFill>
            <a:schemeClr val="tx1"/>
          </a:solidFill>
          <a:latin typeface="+mn-lt"/>
          <a:ea typeface="+mn-ea"/>
          <a:cs typeface="+mn-cs"/>
        </a:defRPr>
      </a:lvl3pPr>
      <a:lvl4pPr marL="1448807" algn="l" defTabSz="965873" rtl="0" eaLnBrk="1" latinLnBrk="0" hangingPunct="1">
        <a:defRPr sz="1902" kern="1200">
          <a:solidFill>
            <a:schemeClr val="tx1"/>
          </a:solidFill>
          <a:latin typeface="+mn-lt"/>
          <a:ea typeface="+mn-ea"/>
          <a:cs typeface="+mn-cs"/>
        </a:defRPr>
      </a:lvl4pPr>
      <a:lvl5pPr marL="1931744" algn="l" defTabSz="965873" rtl="0" eaLnBrk="1" latinLnBrk="0" hangingPunct="1">
        <a:defRPr sz="1902" kern="1200">
          <a:solidFill>
            <a:schemeClr val="tx1"/>
          </a:solidFill>
          <a:latin typeface="+mn-lt"/>
          <a:ea typeface="+mn-ea"/>
          <a:cs typeface="+mn-cs"/>
        </a:defRPr>
      </a:lvl5pPr>
      <a:lvl6pPr marL="2414680" algn="l" defTabSz="965873" rtl="0" eaLnBrk="1" latinLnBrk="0" hangingPunct="1">
        <a:defRPr sz="1902" kern="1200">
          <a:solidFill>
            <a:schemeClr val="tx1"/>
          </a:solidFill>
          <a:latin typeface="+mn-lt"/>
          <a:ea typeface="+mn-ea"/>
          <a:cs typeface="+mn-cs"/>
        </a:defRPr>
      </a:lvl6pPr>
      <a:lvl7pPr marL="2897615" algn="l" defTabSz="965873" rtl="0" eaLnBrk="1" latinLnBrk="0" hangingPunct="1">
        <a:defRPr sz="1902" kern="1200">
          <a:solidFill>
            <a:schemeClr val="tx1"/>
          </a:solidFill>
          <a:latin typeface="+mn-lt"/>
          <a:ea typeface="+mn-ea"/>
          <a:cs typeface="+mn-cs"/>
        </a:defRPr>
      </a:lvl7pPr>
      <a:lvl8pPr marL="3380551" algn="l" defTabSz="965873" rtl="0" eaLnBrk="1" latinLnBrk="0" hangingPunct="1">
        <a:defRPr sz="1902" kern="1200">
          <a:solidFill>
            <a:schemeClr val="tx1"/>
          </a:solidFill>
          <a:latin typeface="+mn-lt"/>
          <a:ea typeface="+mn-ea"/>
          <a:cs typeface="+mn-cs"/>
        </a:defRPr>
      </a:lvl8pPr>
      <a:lvl9pPr marL="3863487" algn="l" defTabSz="965873" rtl="0" eaLnBrk="1" latinLnBrk="0" hangingPunct="1">
        <a:defRPr sz="19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2532358555"/>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 id="2147483786" r:id="rId35"/>
    <p:sldLayoutId id="2147483787" r:id="rId36"/>
    <p:sldLayoutId id="2147483788" r:id="rId37"/>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D0BE6F14-FF48-0F4F-A8AA-2E3F25371E4A}" type="slidenum">
              <a:rPr lang="en-US" smtClean="0">
                <a:solidFill>
                  <a:srgbClr val="FFFFFF"/>
                </a:solidFill>
              </a:rPr>
              <a:pPr/>
              <a:t>‹#›</a:t>
            </a:fld>
            <a:endParaRPr lang="en-US">
              <a:solidFill>
                <a:srgbClr val="FFFFFF"/>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613553191"/>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 id="2147483819" r:id="rId30"/>
    <p:sldLayoutId id="2147483820" r:id="rId31"/>
    <p:sldLayoutId id="2147483821" r:id="rId32"/>
    <p:sldLayoutId id="2147483822" r:id="rId33"/>
    <p:sldLayoutId id="2147483823" r:id="rId34"/>
    <p:sldLayoutId id="2147483824" r:id="rId35"/>
    <p:sldLayoutId id="2147483825" r:id="rId36"/>
    <p:sldLayoutId id="2147483826" r:id="rId37"/>
    <p:sldLayoutId id="2147483827" r:id="rId38"/>
  </p:sldLayoutIdLst>
  <p:hf hdr="0" dt="0"/>
  <p:txStyles>
    <p:titleStyle>
      <a:lvl1pPr algn="l" defTabSz="609570"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70"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OpenLiberty/ci.gradle" TargetMode="External"/><Relationship Id="rId2" Type="http://schemas.openxmlformats.org/officeDocument/2006/relationships/hyperlink" Target="https://github.com/OpenLiberty/ci.maven" TargetMode="External"/><Relationship Id="rId1" Type="http://schemas.openxmlformats.org/officeDocument/2006/relationships/slideLayout" Target="../slideLayouts/slideLayout3.xml"/><Relationship Id="rId5" Type="http://schemas.openxmlformats.org/officeDocument/2006/relationships/hyperlink" Target="https://search.maven.org/search?q=com.ibm.websphere" TargetMode="External"/><Relationship Id="rId4" Type="http://schemas.openxmlformats.org/officeDocument/2006/relationships/hyperlink" Target="https://search.maven.org/search?q=io.openliberty"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gcharters/open-liberty-masterclass"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myhost/ports.xml"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gcharters/open-liberty-masterclass#module-5-externalizing-configuration" TargetMode="External"/><Relationship Id="rId13" Type="http://schemas.openxmlformats.org/officeDocument/2006/relationships/hyperlink" Target="https://github.com/gcharters/open-liberty-masterclass#module-9-support-licensing" TargetMode="External"/><Relationship Id="rId3" Type="http://schemas.openxmlformats.org/officeDocument/2006/relationships/hyperlink" Target="https://github.com/gcharters/open-liberty-masterclass#the-application" TargetMode="External"/><Relationship Id="rId7" Type="http://schemas.openxmlformats.org/officeDocument/2006/relationships/hyperlink" Target="https://github.com/gcharters/open-liberty-masterclass#module-4-server-configuration" TargetMode="External"/><Relationship Id="rId12" Type="http://schemas.openxmlformats.org/officeDocument/2006/relationships/hyperlink" Target="https://github.com/gcharters/open-liberty-masterclass#module-8-testing-in-container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github.com/gcharters/open-liberty-masterclass#module-3-application-apis" TargetMode="External"/><Relationship Id="rId11" Type="http://schemas.openxmlformats.org/officeDocument/2006/relationships/hyperlink" Target="https://github.com/gcharters/open-liberty-masterclass#overriding-dev-server-configuration" TargetMode="External"/><Relationship Id="rId5" Type="http://schemas.openxmlformats.org/officeDocument/2006/relationships/hyperlink" Target="https://github.com/gcharters/open-liberty-masterclass#module-2-feature-based-build" TargetMode="External"/><Relationship Id="rId10" Type="http://schemas.openxmlformats.org/officeDocument/2006/relationships/hyperlink" Target="https://github.com/gcharters/open-liberty-masterclass#module-7-docker" TargetMode="External"/><Relationship Id="rId4" Type="http://schemas.openxmlformats.org/officeDocument/2006/relationships/hyperlink" Target="https://github.com/gcharters/open-liberty-masterclass#module-1-build" TargetMode="External"/><Relationship Id="rId9" Type="http://schemas.openxmlformats.org/officeDocument/2006/relationships/hyperlink" Target="https://github.com/gcharters/open-liberty-masterclass#module-6-integration-testing" TargetMode="External"/><Relationship Id="rId14" Type="http://schemas.openxmlformats.org/officeDocument/2006/relationships/hyperlink" Target="https://github.com/gcharters/open-liberty-masterclass#conclusion"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microshed.github.io/"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6.png"/><Relationship Id="rId5" Type="http://schemas.microsoft.com/office/2007/relationships/hdphoto" Target="../media/hdphoto1.wdp"/><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github.com/gcharters/open-liberty-masterclass#the-application" TargetMode="External"/><Relationship Id="rId13" Type="http://schemas.openxmlformats.org/officeDocument/2006/relationships/hyperlink" Target="https://github.com/gcharters/open-liberty-masterclass#module-5-externalizing-configuration" TargetMode="External"/><Relationship Id="rId18" Type="http://schemas.openxmlformats.org/officeDocument/2006/relationships/hyperlink" Target="https://github.com/gcharters/open-liberty-masterclass#conclusion" TargetMode="External"/><Relationship Id="rId3" Type="http://schemas.openxmlformats.org/officeDocument/2006/relationships/hyperlink" Target="https://github.com/gcharters/open-liberty-masterclass#open-liberty-masterclass" TargetMode="External"/><Relationship Id="rId7" Type="http://schemas.openxmlformats.org/officeDocument/2006/relationships/hyperlink" Target="https://github.com/gcharters/open-liberty-masterclass#prime-maven-and-docker-caches" TargetMode="External"/><Relationship Id="rId12" Type="http://schemas.openxmlformats.org/officeDocument/2006/relationships/hyperlink" Target="https://github.com/gcharters/open-liberty-masterclass#module-4-server-configuration" TargetMode="External"/><Relationship Id="rId17" Type="http://schemas.openxmlformats.org/officeDocument/2006/relationships/hyperlink" Target="https://github.com/gcharters/open-liberty-masterclass#module-8-support-licensing" TargetMode="External"/><Relationship Id="rId2" Type="http://schemas.openxmlformats.org/officeDocument/2006/relationships/notesSlide" Target="../notesSlides/notesSlide18.xml"/><Relationship Id="rId16" Type="http://schemas.openxmlformats.org/officeDocument/2006/relationships/hyperlink" Target="https://github.com/gcharters/open-liberty-masterclass#overriding-dev-server-configuration" TargetMode="External"/><Relationship Id="rId1" Type="http://schemas.openxmlformats.org/officeDocument/2006/relationships/slideLayout" Target="../slideLayouts/slideLayout3.xml"/><Relationship Id="rId6" Type="http://schemas.openxmlformats.org/officeDocument/2006/relationships/hyperlink" Target="https://github.com/gcharters/open-liberty-masterclass#install-pre-requisites" TargetMode="External"/><Relationship Id="rId11" Type="http://schemas.openxmlformats.org/officeDocument/2006/relationships/hyperlink" Target="https://github.com/gcharters/open-liberty-masterclass#module-3-application-apis" TargetMode="External"/><Relationship Id="rId5" Type="http://schemas.openxmlformats.org/officeDocument/2006/relationships/hyperlink" Target="https://github.com/gcharters/open-liberty-masterclass#before-you-begin" TargetMode="External"/><Relationship Id="rId15" Type="http://schemas.openxmlformats.org/officeDocument/2006/relationships/hyperlink" Target="https://github.com/gcharters/open-liberty-masterclass#module-7-docker" TargetMode="External"/><Relationship Id="rId10" Type="http://schemas.openxmlformats.org/officeDocument/2006/relationships/hyperlink" Target="https://github.com/gcharters/open-liberty-masterclass#module-2-feature-based-build" TargetMode="External"/><Relationship Id="rId4" Type="http://schemas.openxmlformats.org/officeDocument/2006/relationships/hyperlink" Target="https://github.com/gcharters/open-liberty-masterclass#table-of-contents" TargetMode="External"/><Relationship Id="rId9" Type="http://schemas.openxmlformats.org/officeDocument/2006/relationships/hyperlink" Target="https://github.com/gcharters/open-liberty-masterclass#module-1-build" TargetMode="External"/><Relationship Id="rId14" Type="http://schemas.openxmlformats.org/officeDocument/2006/relationships/hyperlink" Target="https://github.com/gcharters/open-liberty-masterclass#module-6-integration-testing"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6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mailto:claudiab@us.ibm.com" TargetMode="External"/><Relationship Id="rId2" Type="http://schemas.openxmlformats.org/officeDocument/2006/relationships/notesSlide" Target="../notesSlides/notesSlide22.xml"/><Relationship Id="rId1" Type="http://schemas.openxmlformats.org/officeDocument/2006/relationships/slideLayout" Target="../slideLayouts/slideLayout118.xml"/></Relationships>
</file>

<file path=ppt/slides/_rels/slide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p:txBody>
          <a:bodyPr>
            <a:normAutofit fontScale="90000"/>
          </a:bodyPr>
          <a:lstStyle/>
          <a:p>
            <a:r>
              <a:rPr lang="en-US" dirty="0">
                <a:solidFill>
                  <a:schemeClr val="bg1"/>
                </a:solidFill>
              </a:rPr>
              <a:t>Masterclass: Hands-on Liberty for Developers</a:t>
            </a:r>
          </a:p>
        </p:txBody>
      </p:sp>
      <p:sp>
        <p:nvSpPr>
          <p:cNvPr id="2" name="Subtitle 1">
            <a:extLst>
              <a:ext uri="{FF2B5EF4-FFF2-40B4-BE49-F238E27FC236}">
                <a16:creationId xmlns:a16="http://schemas.microsoft.com/office/drawing/2014/main" id="{17055F99-29D1-5845-B48C-060EE7CD0D56}"/>
              </a:ext>
            </a:extLst>
          </p:cNvPr>
          <p:cNvSpPr>
            <a:spLocks noGrp="1"/>
          </p:cNvSpPr>
          <p:nvPr>
            <p:ph type="subTitle" idx="1"/>
          </p:nvPr>
        </p:nvSpPr>
        <p:spPr>
          <a:xfrm>
            <a:off x="843847" y="5026853"/>
            <a:ext cx="8534400" cy="1284886"/>
          </a:xfrm>
        </p:spPr>
        <p:txBody>
          <a:bodyPr>
            <a:normAutofit fontScale="77500" lnSpcReduction="20000"/>
          </a:bodyPr>
          <a:lstStyle/>
          <a:p>
            <a:r>
              <a:rPr lang="en-US" dirty="0"/>
              <a:t>Graham Charters, STSM, Dev Advocacy Lead</a:t>
            </a:r>
            <a:br>
              <a:rPr lang="en-US" dirty="0"/>
            </a:br>
            <a:endParaRPr lang="en-US" dirty="0"/>
          </a:p>
          <a:p>
            <a:r>
              <a:rPr lang="en-US" dirty="0"/>
              <a:t>Alasdair Nottingham, STSM, WebSphere Lead Architect</a:t>
            </a:r>
          </a:p>
        </p:txBody>
      </p:sp>
      <p:grpSp>
        <p:nvGrpSpPr>
          <p:cNvPr id="4" name="Group 3">
            <a:extLst>
              <a:ext uri="{FF2B5EF4-FFF2-40B4-BE49-F238E27FC236}">
                <a16:creationId xmlns:a16="http://schemas.microsoft.com/office/drawing/2014/main" id="{D6B5F5DF-EB1D-354F-89B1-185B19F10AAA}"/>
              </a:ext>
            </a:extLst>
          </p:cNvPr>
          <p:cNvGrpSpPr/>
          <p:nvPr/>
        </p:nvGrpSpPr>
        <p:grpSpPr>
          <a:xfrm>
            <a:off x="843847" y="6187915"/>
            <a:ext cx="1825354" cy="432773"/>
            <a:chOff x="298645" y="3803775"/>
            <a:chExt cx="1825354" cy="432773"/>
          </a:xfrm>
        </p:grpSpPr>
        <p:pic>
          <p:nvPicPr>
            <p:cNvPr id="5" name="Picture 4">
              <a:extLst>
                <a:ext uri="{FF2B5EF4-FFF2-40B4-BE49-F238E27FC236}">
                  <a16:creationId xmlns:a16="http://schemas.microsoft.com/office/drawing/2014/main" id="{B92824D8-B5C5-7A49-8584-B0D3256A90A0}"/>
                </a:ext>
              </a:extLst>
            </p:cNvPr>
            <p:cNvPicPr>
              <a:picLocks noChangeAspect="1"/>
            </p:cNvPicPr>
            <p:nvPr/>
          </p:nvPicPr>
          <p:blipFill>
            <a:blip r:embed="rId3"/>
            <a:stretch>
              <a:fillRect/>
            </a:stretch>
          </p:blipFill>
          <p:spPr>
            <a:xfrm>
              <a:off x="298645" y="3803775"/>
              <a:ext cx="432773" cy="432773"/>
            </a:xfrm>
            <a:prstGeom prst="rect">
              <a:avLst/>
            </a:prstGeom>
            <a:ln>
              <a:noFill/>
            </a:ln>
          </p:spPr>
        </p:pic>
        <p:sp>
          <p:nvSpPr>
            <p:cNvPr id="6" name="TextBox 5">
              <a:extLst>
                <a:ext uri="{FF2B5EF4-FFF2-40B4-BE49-F238E27FC236}">
                  <a16:creationId xmlns:a16="http://schemas.microsoft.com/office/drawing/2014/main" id="{E34AB448-D0E3-2A40-8A11-96E3A95F6F59}"/>
                </a:ext>
              </a:extLst>
            </p:cNvPr>
            <p:cNvSpPr txBox="1"/>
            <p:nvPr/>
          </p:nvSpPr>
          <p:spPr>
            <a:xfrm>
              <a:off x="632885" y="3804195"/>
              <a:ext cx="1491114" cy="384721"/>
            </a:xfrm>
            <a:prstGeom prst="rect">
              <a:avLst/>
            </a:prstGeom>
            <a:noFill/>
          </p:spPr>
          <p:txBody>
            <a:bodyPr wrap="none" rtlCol="0">
              <a:spAutoFit/>
            </a:bodyPr>
            <a:lstStyle/>
            <a:p>
              <a:r>
                <a:rPr lang="en-US" sz="1900" dirty="0">
                  <a:solidFill>
                    <a:srgbClr val="4C577D"/>
                  </a:solidFill>
                  <a:latin typeface="Arial" panose="020B0604020202020204" pitchFamily="34" charset="0"/>
                  <a:cs typeface="Arial" panose="020B0604020202020204" pitchFamily="34" charset="0"/>
                </a:rPr>
                <a:t>@</a:t>
              </a:r>
              <a:r>
                <a:rPr lang="en-US" sz="1900" dirty="0" err="1">
                  <a:solidFill>
                    <a:srgbClr val="4C577D"/>
                  </a:solidFill>
                  <a:latin typeface="Arial" panose="020B0604020202020204" pitchFamily="34" charset="0"/>
                  <a:cs typeface="Arial" panose="020B0604020202020204" pitchFamily="34" charset="0"/>
                </a:rPr>
                <a:t>nottycode</a:t>
              </a:r>
              <a:endParaRPr lang="en-US" sz="1900" dirty="0">
                <a:solidFill>
                  <a:srgbClr val="4C577D"/>
                </a:solidFill>
                <a:latin typeface="Arial" panose="020B0604020202020204" pitchFamily="34" charset="0"/>
                <a:cs typeface="Arial" panose="020B0604020202020204" pitchFamily="34" charset="0"/>
              </a:endParaRPr>
            </a:p>
          </p:txBody>
        </p:sp>
      </p:grpSp>
      <p:grpSp>
        <p:nvGrpSpPr>
          <p:cNvPr id="7" name="Group 6">
            <a:extLst>
              <a:ext uri="{FF2B5EF4-FFF2-40B4-BE49-F238E27FC236}">
                <a16:creationId xmlns:a16="http://schemas.microsoft.com/office/drawing/2014/main" id="{782D4B17-DA4E-E843-B2F4-15023D598B1C}"/>
              </a:ext>
            </a:extLst>
          </p:cNvPr>
          <p:cNvGrpSpPr/>
          <p:nvPr/>
        </p:nvGrpSpPr>
        <p:grpSpPr>
          <a:xfrm>
            <a:off x="843847" y="5418337"/>
            <a:ext cx="1785278" cy="432773"/>
            <a:chOff x="298645" y="3803775"/>
            <a:chExt cx="1785278" cy="432773"/>
          </a:xfrm>
        </p:grpSpPr>
        <p:pic>
          <p:nvPicPr>
            <p:cNvPr id="8" name="Picture 7">
              <a:extLst>
                <a:ext uri="{FF2B5EF4-FFF2-40B4-BE49-F238E27FC236}">
                  <a16:creationId xmlns:a16="http://schemas.microsoft.com/office/drawing/2014/main" id="{6B6215E6-8998-FD46-9D77-519582A25F67}"/>
                </a:ext>
              </a:extLst>
            </p:cNvPr>
            <p:cNvPicPr>
              <a:picLocks noChangeAspect="1"/>
            </p:cNvPicPr>
            <p:nvPr/>
          </p:nvPicPr>
          <p:blipFill>
            <a:blip r:embed="rId3"/>
            <a:stretch>
              <a:fillRect/>
            </a:stretch>
          </p:blipFill>
          <p:spPr>
            <a:xfrm>
              <a:off x="298645" y="3803775"/>
              <a:ext cx="432773" cy="432773"/>
            </a:xfrm>
            <a:prstGeom prst="rect">
              <a:avLst/>
            </a:prstGeom>
            <a:ln>
              <a:noFill/>
            </a:ln>
          </p:spPr>
        </p:pic>
        <p:sp>
          <p:nvSpPr>
            <p:cNvPr id="9" name="TextBox 8">
              <a:extLst>
                <a:ext uri="{FF2B5EF4-FFF2-40B4-BE49-F238E27FC236}">
                  <a16:creationId xmlns:a16="http://schemas.microsoft.com/office/drawing/2014/main" id="{293ED098-4F4B-7241-B631-4A8A6BF2962D}"/>
                </a:ext>
              </a:extLst>
            </p:cNvPr>
            <p:cNvSpPr txBox="1"/>
            <p:nvPr/>
          </p:nvSpPr>
          <p:spPr>
            <a:xfrm>
              <a:off x="632885" y="3804195"/>
              <a:ext cx="1451038" cy="384721"/>
            </a:xfrm>
            <a:prstGeom prst="rect">
              <a:avLst/>
            </a:prstGeom>
            <a:noFill/>
          </p:spPr>
          <p:txBody>
            <a:bodyPr wrap="none" rtlCol="0">
              <a:spAutoFit/>
            </a:bodyPr>
            <a:lstStyle/>
            <a:p>
              <a:r>
                <a:rPr lang="en-US" sz="1900" dirty="0">
                  <a:solidFill>
                    <a:srgbClr val="4C577D"/>
                  </a:solidFill>
                  <a:latin typeface="Arial" panose="020B0604020202020204" pitchFamily="34" charset="0"/>
                  <a:cs typeface="Arial" panose="020B0604020202020204" pitchFamily="34" charset="0"/>
                </a:rPr>
                <a:t>@</a:t>
              </a:r>
              <a:r>
                <a:rPr lang="en-US" sz="1900" dirty="0" err="1">
                  <a:solidFill>
                    <a:srgbClr val="4C577D"/>
                  </a:solidFill>
                  <a:latin typeface="Arial" panose="020B0604020202020204" pitchFamily="34" charset="0"/>
                  <a:cs typeface="Arial" panose="020B0604020202020204" pitchFamily="34" charset="0"/>
                </a:rPr>
                <a:t>gcharters</a:t>
              </a:r>
              <a:endParaRPr lang="en-US" sz="1900" dirty="0">
                <a:solidFill>
                  <a:srgbClr val="4C577D"/>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705566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p:cNvSpPr/>
          <p:nvPr/>
        </p:nvSpPr>
        <p:spPr>
          <a:xfrm>
            <a:off x="7418919" y="3221567"/>
            <a:ext cx="3202516" cy="27178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1" name="Rounded Rectangle 10"/>
          <p:cNvSpPr/>
          <p:nvPr/>
        </p:nvSpPr>
        <p:spPr>
          <a:xfrm>
            <a:off x="7416800" y="3826933"/>
            <a:ext cx="3202517" cy="19812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3" name="Title 2">
            <a:extLst>
              <a:ext uri="{FF2B5EF4-FFF2-40B4-BE49-F238E27FC236}">
                <a16:creationId xmlns:a16="http://schemas.microsoft.com/office/drawing/2014/main" id="{FEAE141C-22F0-4B47-834F-835C1763EFF8}"/>
              </a:ext>
            </a:extLst>
          </p:cNvPr>
          <p:cNvSpPr>
            <a:spLocks noGrp="1"/>
          </p:cNvSpPr>
          <p:nvPr>
            <p:ph type="title"/>
          </p:nvPr>
        </p:nvSpPr>
        <p:spPr>
          <a:xfrm>
            <a:off x="609600" y="274639"/>
            <a:ext cx="10972800" cy="1143000"/>
          </a:xfrm>
        </p:spPr>
        <p:txBody>
          <a:bodyPr/>
          <a:lstStyle/>
          <a:p>
            <a:r>
              <a:rPr lang="en-US" dirty="0"/>
              <a:t>Fit for purpose</a:t>
            </a:r>
          </a:p>
        </p:txBody>
      </p:sp>
      <p:sp>
        <p:nvSpPr>
          <p:cNvPr id="5" name="Rounded Rectangle 4"/>
          <p:cNvSpPr/>
          <p:nvPr/>
        </p:nvSpPr>
        <p:spPr>
          <a:xfrm>
            <a:off x="7416802" y="4978400"/>
            <a:ext cx="3198284" cy="982133"/>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grpSp>
        <p:nvGrpSpPr>
          <p:cNvPr id="8" name="Group 7"/>
          <p:cNvGrpSpPr>
            <a:grpSpLocks/>
          </p:cNvGrpSpPr>
          <p:nvPr/>
        </p:nvGrpSpPr>
        <p:grpSpPr bwMode="auto">
          <a:xfrm>
            <a:off x="7416800" y="5304369"/>
            <a:ext cx="3217333" cy="656167"/>
            <a:chOff x="5562600" y="3978274"/>
            <a:chExt cx="2260600" cy="492126"/>
          </a:xfrm>
        </p:grpSpPr>
        <p:sp>
          <p:nvSpPr>
            <p:cNvPr id="6" name="Rectangle 5"/>
            <p:cNvSpPr/>
            <p:nvPr/>
          </p:nvSpPr>
          <p:spPr>
            <a:xfrm>
              <a:off x="5562600" y="4010024"/>
              <a:ext cx="2260600" cy="460376"/>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tx1"/>
                  </a:solidFill>
                </a:rPr>
                <a:t>Kernel</a:t>
              </a:r>
            </a:p>
          </p:txBody>
        </p:sp>
        <p:sp>
          <p:nvSpPr>
            <p:cNvPr id="7" name="Rectangle 6"/>
            <p:cNvSpPr/>
            <p:nvPr/>
          </p:nvSpPr>
          <p:spPr>
            <a:xfrm>
              <a:off x="5575986" y="3978274"/>
              <a:ext cx="2233830" cy="8572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grpSp>
      <p:grpSp>
        <p:nvGrpSpPr>
          <p:cNvPr id="10" name="Group 9"/>
          <p:cNvGrpSpPr>
            <a:grpSpLocks/>
          </p:cNvGrpSpPr>
          <p:nvPr/>
        </p:nvGrpSpPr>
        <p:grpSpPr bwMode="auto">
          <a:xfrm>
            <a:off x="7588252" y="4064001"/>
            <a:ext cx="2929467" cy="1354667"/>
            <a:chOff x="6223000" y="2463800"/>
            <a:chExt cx="2197100" cy="1016000"/>
          </a:xfrm>
        </p:grpSpPr>
        <p:sp>
          <p:nvSpPr>
            <p:cNvPr id="9" name="Rounded Rectangle 8"/>
            <p:cNvSpPr/>
            <p:nvPr/>
          </p:nvSpPr>
          <p:spPr>
            <a:xfrm>
              <a:off x="6223000" y="2463800"/>
              <a:ext cx="1344612" cy="482600"/>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t>servlet-4.0</a:t>
              </a:r>
            </a:p>
          </p:txBody>
        </p:sp>
        <p:sp>
          <p:nvSpPr>
            <p:cNvPr id="37" name="Rounded Rectangle 36"/>
            <p:cNvSpPr/>
            <p:nvPr/>
          </p:nvSpPr>
          <p:spPr>
            <a:xfrm>
              <a:off x="6223000" y="2997200"/>
              <a:ext cx="1041400" cy="482600"/>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t>http-2.0</a:t>
              </a:r>
            </a:p>
          </p:txBody>
        </p:sp>
        <p:sp>
          <p:nvSpPr>
            <p:cNvPr id="38" name="Rounded Rectangle 37"/>
            <p:cNvSpPr/>
            <p:nvPr/>
          </p:nvSpPr>
          <p:spPr>
            <a:xfrm>
              <a:off x="7378700" y="2997200"/>
              <a:ext cx="1041400" cy="482600"/>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t>appmgr</a:t>
              </a:r>
              <a:endParaRPr lang="en-US" sz="2400" dirty="0"/>
            </a:p>
          </p:txBody>
        </p:sp>
      </p:grpSp>
      <p:grpSp>
        <p:nvGrpSpPr>
          <p:cNvPr id="12" name="Group 11"/>
          <p:cNvGrpSpPr>
            <a:grpSpLocks/>
          </p:cNvGrpSpPr>
          <p:nvPr/>
        </p:nvGrpSpPr>
        <p:grpSpPr bwMode="auto">
          <a:xfrm>
            <a:off x="7588251" y="3352801"/>
            <a:ext cx="2844800" cy="643467"/>
            <a:chOff x="5690455" y="2387600"/>
            <a:chExt cx="2134455" cy="482600"/>
          </a:xfrm>
        </p:grpSpPr>
        <p:sp>
          <p:nvSpPr>
            <p:cNvPr id="41" name="Rounded Rectangle 40"/>
            <p:cNvSpPr/>
            <p:nvPr/>
          </p:nvSpPr>
          <p:spPr>
            <a:xfrm>
              <a:off x="5690455" y="2387600"/>
              <a:ext cx="1041817" cy="482600"/>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t>jsp-2.3</a:t>
              </a:r>
            </a:p>
          </p:txBody>
        </p:sp>
        <p:sp>
          <p:nvSpPr>
            <p:cNvPr id="42" name="Rounded Rectangle 41"/>
            <p:cNvSpPr/>
            <p:nvPr/>
          </p:nvSpPr>
          <p:spPr>
            <a:xfrm>
              <a:off x="6783093" y="2387600"/>
              <a:ext cx="1041817" cy="482600"/>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t>jsf-2.3</a:t>
              </a:r>
            </a:p>
          </p:txBody>
        </p:sp>
      </p:grpSp>
      <p:sp>
        <p:nvSpPr>
          <p:cNvPr id="36" name="Rectangle 35"/>
          <p:cNvSpPr/>
          <p:nvPr/>
        </p:nvSpPr>
        <p:spPr>
          <a:xfrm>
            <a:off x="6299200" y="2095501"/>
            <a:ext cx="5249333" cy="74506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133" dirty="0">
                <a:solidFill>
                  <a:srgbClr val="000000"/>
                </a:solidFill>
                <a:latin typeface="Lucida Console"/>
                <a:cs typeface="Lucida Console"/>
              </a:rPr>
              <a:t>&lt;feature&gt;servlet-4.0&lt;/feature&gt;</a:t>
            </a:r>
          </a:p>
        </p:txBody>
      </p:sp>
      <p:sp>
        <p:nvSpPr>
          <p:cNvPr id="40" name="Rectangle 39"/>
          <p:cNvSpPr/>
          <p:nvPr/>
        </p:nvSpPr>
        <p:spPr>
          <a:xfrm>
            <a:off x="6311901" y="2095500"/>
            <a:ext cx="5236633" cy="72390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133" dirty="0">
                <a:solidFill>
                  <a:srgbClr val="000000"/>
                </a:solidFill>
                <a:latin typeface="Lucida Console"/>
                <a:cs typeface="Lucida Console"/>
              </a:rPr>
              <a:t>&lt;feature&gt;jsf-2.3&lt;/feature&gt;</a:t>
            </a:r>
          </a:p>
        </p:txBody>
      </p:sp>
      <p:grpSp>
        <p:nvGrpSpPr>
          <p:cNvPr id="15" name="Group 14"/>
          <p:cNvGrpSpPr/>
          <p:nvPr/>
        </p:nvGrpSpPr>
        <p:grpSpPr>
          <a:xfrm>
            <a:off x="897468" y="1905002"/>
            <a:ext cx="3108325" cy="4457169"/>
            <a:chOff x="897467" y="1905001"/>
            <a:chExt cx="3108325" cy="4457169"/>
          </a:xfrm>
        </p:grpSpPr>
        <p:sp>
          <p:nvSpPr>
            <p:cNvPr id="2" name="Rounded Rectangle 1"/>
            <p:cNvSpPr/>
            <p:nvPr/>
          </p:nvSpPr>
          <p:spPr>
            <a:xfrm>
              <a:off x="897467" y="1905001"/>
              <a:ext cx="2692400" cy="41656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tx1"/>
                  </a:solidFill>
                </a:rPr>
                <a:t>Java EE</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717" y="5254095"/>
              <a:ext cx="1108075" cy="1108075"/>
            </a:xfrm>
            <a:prstGeom prst="rect">
              <a:avLst/>
            </a:prstGeom>
          </p:spPr>
        </p:pic>
      </p:grpSp>
      <p:pic>
        <p:nvPicPr>
          <p:cNvPr id="23" name="Picture 22">
            <a:extLst>
              <a:ext uri="{FF2B5EF4-FFF2-40B4-BE49-F238E27FC236}">
                <a16:creationId xmlns:a16="http://schemas.microsoft.com/office/drawing/2014/main" id="{B42D6CEF-2F11-4D43-B250-636C84A06AE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917810" y="5259251"/>
            <a:ext cx="1504802" cy="1102920"/>
          </a:xfrm>
          <a:prstGeom prst="rect">
            <a:avLst/>
          </a:prstGeom>
        </p:spPr>
      </p:pic>
      <p:sp>
        <p:nvSpPr>
          <p:cNvPr id="16" name="Content Placeholder 15">
            <a:extLst>
              <a:ext uri="{FF2B5EF4-FFF2-40B4-BE49-F238E27FC236}">
                <a16:creationId xmlns:a16="http://schemas.microsoft.com/office/drawing/2014/main" id="{2B40E51A-E7A6-D64F-A610-6A9C150F03B6}"/>
              </a:ext>
            </a:extLst>
          </p:cNvPr>
          <p:cNvSpPr>
            <a:spLocks noGrp="1"/>
          </p:cNvSpPr>
          <p:nvPr>
            <p:ph idx="1"/>
          </p:nvPr>
        </p:nvSpPr>
        <p:spPr>
          <a:xfrm>
            <a:off x="643466" y="1319936"/>
            <a:ext cx="10972800" cy="517334"/>
          </a:xfrm>
        </p:spPr>
        <p:txBody>
          <a:bodyPr/>
          <a:lstStyle/>
          <a:p>
            <a:r>
              <a:rPr lang="en-US" altLang="en-US" sz="2400" dirty="0">
                <a:ea typeface="ＭＳ Ｐゴシック" charset="-128"/>
              </a:rPr>
              <a:t>You control which features are loaded into each server instance</a:t>
            </a:r>
          </a:p>
          <a:p>
            <a:endParaRPr lang="en-US" dirty="0"/>
          </a:p>
        </p:txBody>
      </p:sp>
    </p:spTree>
    <p:extLst>
      <p:ext uri="{BB962C8B-B14F-4D97-AF65-F5344CB8AC3E}">
        <p14:creationId xmlns:p14="http://schemas.microsoft.com/office/powerpoint/2010/main" val="14942748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2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par>
                          <p:cTn id="18" fill="hold" nodeType="afterGroup">
                            <p:stCondLst>
                              <p:cond delay="500"/>
                            </p:stCondLst>
                            <p:childTnLst>
                              <p:par>
                                <p:cTn id="19" presetID="9"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childTnLst>
                                </p:cTn>
                              </p:par>
                              <p:par>
                                <p:cTn id="26" presetID="22" presetClass="entr" presetSubtype="4"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wipe(down)">
                                      <p:cBhvr>
                                        <p:cTn id="28" dur="500"/>
                                        <p:tgtEl>
                                          <p:spTgt spid="44"/>
                                        </p:tgtEl>
                                      </p:cBhvr>
                                    </p:animEffect>
                                  </p:childTnLst>
                                </p:cTn>
                              </p:par>
                            </p:childTnLst>
                          </p:cTn>
                        </p:par>
                        <p:par>
                          <p:cTn id="29" fill="hold" nodeType="afterGroup">
                            <p:stCondLst>
                              <p:cond delay="500"/>
                            </p:stCondLst>
                            <p:childTnLst>
                              <p:par>
                                <p:cTn id="30" presetID="9"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1" grpId="0" animBg="1"/>
      <p:bldP spid="5" grpId="0" animBg="1"/>
      <p:bldP spid="36" grpId="0" animBg="1"/>
      <p:bldP spid="4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E57840-DE6C-F444-BEE0-E79021708978}"/>
              </a:ext>
            </a:extLst>
          </p:cNvPr>
          <p:cNvSpPr>
            <a:spLocks noGrp="1"/>
          </p:cNvSpPr>
          <p:nvPr>
            <p:ph type="title"/>
          </p:nvPr>
        </p:nvSpPr>
        <p:spPr/>
        <p:txBody>
          <a:bodyPr/>
          <a:lstStyle/>
          <a:p>
            <a:r>
              <a:rPr lang="en-US" dirty="0"/>
              <a:t>Liberty Zero Migration</a:t>
            </a:r>
          </a:p>
        </p:txBody>
      </p:sp>
      <p:sp>
        <p:nvSpPr>
          <p:cNvPr id="53262" name="Content Placeholder 2"/>
          <p:cNvSpPr>
            <a:spLocks noGrp="1"/>
          </p:cNvSpPr>
          <p:nvPr>
            <p:ph idx="1"/>
          </p:nvPr>
        </p:nvSpPr>
        <p:spPr>
          <a:xfrm>
            <a:off x="609600" y="1600201"/>
            <a:ext cx="5754624" cy="4416551"/>
          </a:xfrm>
        </p:spPr>
        <p:txBody>
          <a:bodyPr>
            <a:normAutofit lnSpcReduction="10000"/>
          </a:bodyPr>
          <a:lstStyle/>
          <a:p>
            <a:pPr marL="285744" indent="-285744">
              <a:buFont typeface="Arial" charset="0"/>
              <a:buChar char="•"/>
            </a:pPr>
            <a:r>
              <a:rPr lang="en-US" altLang="en-US" sz="2400" dirty="0">
                <a:ea typeface="ＭＳ Ｐゴシック" charset="-128"/>
              </a:rPr>
              <a:t>Zero config migration</a:t>
            </a:r>
          </a:p>
          <a:p>
            <a:pPr marL="800080" lvl="1" indent="-342891">
              <a:buFont typeface=".AppleSystemUIFont" charset="-120"/>
              <a:buChar char="-"/>
            </a:pPr>
            <a:r>
              <a:rPr lang="en-US" altLang="en-US" sz="2000" dirty="0">
                <a:ea typeface="ＭＳ Ｐゴシック" charset="-128"/>
              </a:rPr>
              <a:t>Write once, run forever</a:t>
            </a:r>
            <a:endParaRPr lang="en-US" altLang="en-US" sz="2800" dirty="0">
              <a:ea typeface="ＭＳ Ｐゴシック" charset="-128"/>
            </a:endParaRPr>
          </a:p>
          <a:p>
            <a:pPr marL="285744" indent="-285744">
              <a:buFont typeface="Arial" charset="0"/>
              <a:buChar char="•"/>
            </a:pPr>
            <a:r>
              <a:rPr lang="en-US" altLang="en-US" sz="2400" dirty="0">
                <a:ea typeface="ＭＳ Ｐゴシック" charset="-128"/>
              </a:rPr>
              <a:t>Zero migration for apps</a:t>
            </a:r>
          </a:p>
          <a:p>
            <a:pPr marL="800080" lvl="1" indent="-342891">
              <a:buFont typeface=".AppleSystemUIFont" charset="-120"/>
              <a:buChar char="-"/>
            </a:pPr>
            <a:r>
              <a:rPr lang="en-US" altLang="en-US" sz="2000" dirty="0">
                <a:ea typeface="ＭＳ Ｐゴシック" charset="-128"/>
              </a:rPr>
              <a:t>No behavior changes in existing features</a:t>
            </a:r>
          </a:p>
          <a:p>
            <a:pPr marL="800080" lvl="1" indent="-342891">
              <a:buFont typeface=".AppleSystemUIFont" charset="-120"/>
              <a:buChar char="-"/>
            </a:pPr>
            <a:r>
              <a:rPr lang="en-US" altLang="en-US" sz="2000" dirty="0">
                <a:ea typeface="ＭＳ Ｐゴシック" charset="-128"/>
              </a:rPr>
              <a:t>New behaviors in new features</a:t>
            </a:r>
            <a:endParaRPr lang="en-US" altLang="en-US" sz="2800" dirty="0">
              <a:ea typeface="ＭＳ Ｐゴシック" charset="-128"/>
            </a:endParaRPr>
          </a:p>
          <a:p>
            <a:pPr marL="285744" indent="-285744">
              <a:buFont typeface="Arial" charset="0"/>
              <a:buChar char="•"/>
            </a:pPr>
            <a:r>
              <a:rPr lang="en-US" altLang="en-US" sz="2400" dirty="0">
                <a:ea typeface="ＭＳ Ｐゴシック" charset="-128"/>
              </a:rPr>
              <a:t>Choose your Java</a:t>
            </a:r>
          </a:p>
          <a:p>
            <a:pPr marL="742932" lvl="1" indent="-285744">
              <a:buFont typeface=".AppleSystemUIFont" charset="-120"/>
              <a:buChar char="-"/>
            </a:pPr>
            <a:r>
              <a:rPr lang="en-US" altLang="en-US" sz="2000" dirty="0">
                <a:ea typeface="ＭＳ Ｐゴシック" charset="-128"/>
              </a:rPr>
              <a:t>Java 12, 11, 8</a:t>
            </a:r>
          </a:p>
          <a:p>
            <a:pPr marL="742932" lvl="1" indent="-285744">
              <a:buFont typeface=".AppleSystemUIFont" charset="-120"/>
              <a:buChar char="-"/>
            </a:pPr>
            <a:r>
              <a:rPr lang="en-US" altLang="en-US" sz="2000" dirty="0" err="1">
                <a:ea typeface="ＭＳ Ｐゴシック" charset="-128"/>
              </a:rPr>
              <a:t>AdoptOpenJDK</a:t>
            </a:r>
            <a:endParaRPr lang="en-US" altLang="en-US" sz="2000" dirty="0">
              <a:ea typeface="ＭＳ Ｐゴシック" charset="-128"/>
            </a:endParaRPr>
          </a:p>
          <a:p>
            <a:pPr marL="742932" lvl="1" indent="-285744">
              <a:buFont typeface=".AppleSystemUIFont" charset="-120"/>
              <a:buChar char="-"/>
            </a:pPr>
            <a:r>
              <a:rPr lang="en-US" altLang="en-US" sz="2000" dirty="0">
                <a:ea typeface="ＭＳ Ｐゴシック" charset="-128"/>
              </a:rPr>
              <a:t>IBM</a:t>
            </a:r>
          </a:p>
          <a:p>
            <a:pPr marL="742932" lvl="1" indent="-285744">
              <a:buFont typeface=".AppleSystemUIFont" charset="-120"/>
              <a:buChar char="-"/>
            </a:pPr>
            <a:r>
              <a:rPr lang="en-US" altLang="en-US" sz="2000" dirty="0">
                <a:ea typeface="ＭＳ Ｐゴシック" charset="-128"/>
              </a:rPr>
              <a:t>OpenJDK</a:t>
            </a:r>
          </a:p>
          <a:p>
            <a:pPr marL="742932" lvl="1" indent="-285744">
              <a:buFont typeface=".AppleSystemUIFont" charset="-120"/>
              <a:buChar char="-"/>
            </a:pPr>
            <a:r>
              <a:rPr lang="en-US" altLang="en-US" sz="2000" dirty="0">
                <a:ea typeface="ＭＳ Ｐゴシック" charset="-128"/>
              </a:rPr>
              <a:t>Oracle</a:t>
            </a:r>
          </a:p>
        </p:txBody>
      </p:sp>
      <p:pic>
        <p:nvPicPr>
          <p:cNvPr id="5" name="Picture 4">
            <a:extLst>
              <a:ext uri="{FF2B5EF4-FFF2-40B4-BE49-F238E27FC236}">
                <a16:creationId xmlns:a16="http://schemas.microsoft.com/office/drawing/2014/main" id="{8700F783-AEFC-3F48-B0B3-9E83ACBAA2AB}"/>
              </a:ext>
            </a:extLst>
          </p:cNvPr>
          <p:cNvPicPr>
            <a:picLocks noChangeAspect="1"/>
          </p:cNvPicPr>
          <p:nvPr/>
        </p:nvPicPr>
        <p:blipFill>
          <a:blip r:embed="rId2"/>
          <a:stretch>
            <a:fillRect/>
          </a:stretch>
        </p:blipFill>
        <p:spPr>
          <a:xfrm flipH="1">
            <a:off x="7784602" y="1778508"/>
            <a:ext cx="2207871" cy="3694176"/>
          </a:xfrm>
          <a:prstGeom prst="rect">
            <a:avLst/>
          </a:prstGeom>
        </p:spPr>
      </p:pic>
    </p:spTree>
    <p:extLst>
      <p:ext uri="{BB962C8B-B14F-4D97-AF65-F5344CB8AC3E}">
        <p14:creationId xmlns:p14="http://schemas.microsoft.com/office/powerpoint/2010/main" val="705695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Features</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24017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121"/>
            <a:ext cx="10972800" cy="1143000"/>
          </a:xfrm>
        </p:spPr>
        <p:txBody>
          <a:bodyPr/>
          <a:lstStyle/>
          <a:p>
            <a:r>
              <a:rPr lang="en-US" dirty="0"/>
              <a:t>Periodic Table of Liberty (19.0.0.8)</a:t>
            </a:r>
          </a:p>
        </p:txBody>
      </p:sp>
      <p:grpSp>
        <p:nvGrpSpPr>
          <p:cNvPr id="179" name="Group 178">
            <a:extLst>
              <a:ext uri="{FF2B5EF4-FFF2-40B4-BE49-F238E27FC236}">
                <a16:creationId xmlns:a16="http://schemas.microsoft.com/office/drawing/2014/main" id="{8CB90396-6768-9F45-A4FD-433B41DEE9E5}"/>
              </a:ext>
            </a:extLst>
          </p:cNvPr>
          <p:cNvGrpSpPr/>
          <p:nvPr/>
        </p:nvGrpSpPr>
        <p:grpSpPr>
          <a:xfrm>
            <a:off x="1439694" y="1090791"/>
            <a:ext cx="10490196" cy="5648332"/>
            <a:chOff x="1079770" y="818093"/>
            <a:chExt cx="7867647" cy="4236249"/>
          </a:xfrm>
        </p:grpSpPr>
        <p:sp>
          <p:nvSpPr>
            <p:cNvPr id="180" name="Rectangle 179">
              <a:extLst>
                <a:ext uri="{FF2B5EF4-FFF2-40B4-BE49-F238E27FC236}">
                  <a16:creationId xmlns:a16="http://schemas.microsoft.com/office/drawing/2014/main" id="{92A8883E-05FF-0D46-9BDD-F7AD0A63E18D}"/>
                </a:ext>
              </a:extLst>
            </p:cNvPr>
            <p:cNvSpPr/>
            <p:nvPr/>
          </p:nvSpPr>
          <p:spPr>
            <a:xfrm>
              <a:off x="1079770" y="1702196"/>
              <a:ext cx="7867647" cy="1106307"/>
            </a:xfrm>
            <a:prstGeom prst="rect">
              <a:avLst/>
            </a:prstGeom>
            <a:solidFill>
              <a:srgbClr val="7CC7FF">
                <a:lumMod val="60000"/>
                <a:lumOff val="4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sp>
          <p:nvSpPr>
            <p:cNvPr id="181" name="Round Same Side Corner Rectangle 12">
              <a:extLst>
                <a:ext uri="{FF2B5EF4-FFF2-40B4-BE49-F238E27FC236}">
                  <a16:creationId xmlns:a16="http://schemas.microsoft.com/office/drawing/2014/main" id="{B5AAAF83-3B8C-4049-BF47-CFADBADC8993}"/>
                </a:ext>
              </a:extLst>
            </p:cNvPr>
            <p:cNvSpPr/>
            <p:nvPr/>
          </p:nvSpPr>
          <p:spPr>
            <a:xfrm flipV="1">
              <a:off x="1079770" y="2590701"/>
              <a:ext cx="7867647" cy="2463641"/>
            </a:xfrm>
            <a:prstGeom prst="round2SameRect">
              <a:avLst>
                <a:gd name="adj1" fmla="val 2359"/>
                <a:gd name="adj2" fmla="val 0"/>
              </a:avLst>
            </a:prstGeom>
            <a:solidFill>
              <a:srgbClr val="7CC7FF">
                <a:lumMod val="20000"/>
                <a:lumOff val="8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sp>
          <p:nvSpPr>
            <p:cNvPr id="182" name="Rectangle 181">
              <a:extLst>
                <a:ext uri="{FF2B5EF4-FFF2-40B4-BE49-F238E27FC236}">
                  <a16:creationId xmlns:a16="http://schemas.microsoft.com/office/drawing/2014/main" id="{1EAFA7E8-D6B1-DB4C-8F09-69820066B0B5}"/>
                </a:ext>
              </a:extLst>
            </p:cNvPr>
            <p:cNvSpPr/>
            <p:nvPr/>
          </p:nvSpPr>
          <p:spPr>
            <a:xfrm>
              <a:off x="1079770" y="1265033"/>
              <a:ext cx="7867647" cy="438026"/>
            </a:xfrm>
            <a:prstGeom prst="rect">
              <a:avLst/>
            </a:prstGeom>
            <a:solidFill>
              <a:srgbClr val="7CC7FF">
                <a:lumMod val="75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sp>
          <p:nvSpPr>
            <p:cNvPr id="183" name="Round Same Side Corner Rectangle 5">
              <a:extLst>
                <a:ext uri="{FF2B5EF4-FFF2-40B4-BE49-F238E27FC236}">
                  <a16:creationId xmlns:a16="http://schemas.microsoft.com/office/drawing/2014/main" id="{FABDC627-29D9-D041-AC71-09EC278B0299}"/>
                </a:ext>
              </a:extLst>
            </p:cNvPr>
            <p:cNvSpPr/>
            <p:nvPr/>
          </p:nvSpPr>
          <p:spPr>
            <a:xfrm>
              <a:off x="1079770" y="818093"/>
              <a:ext cx="7867647" cy="446769"/>
            </a:xfrm>
            <a:prstGeom prst="round2SameRect">
              <a:avLst/>
            </a:prstGeom>
            <a:solidFill>
              <a:srgbClr val="7CC7FF">
                <a:lumMod val="5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grpSp>
      <p:graphicFrame>
        <p:nvGraphicFramePr>
          <p:cNvPr id="184" name="Table 183">
            <a:extLst>
              <a:ext uri="{FF2B5EF4-FFF2-40B4-BE49-F238E27FC236}">
                <a16:creationId xmlns:a16="http://schemas.microsoft.com/office/drawing/2014/main" id="{771503AD-35B4-4B43-88C1-8E380AEC4C2D}"/>
              </a:ext>
            </a:extLst>
          </p:cNvPr>
          <p:cNvGraphicFramePr>
            <a:graphicFrameLocks noGrp="1"/>
          </p:cNvGraphicFramePr>
          <p:nvPr/>
        </p:nvGraphicFramePr>
        <p:xfrm>
          <a:off x="1584757" y="1104337"/>
          <a:ext cx="10218514" cy="5594376"/>
        </p:xfrm>
        <a:graphic>
          <a:graphicData uri="http://schemas.openxmlformats.org/drawingml/2006/table">
            <a:tbl>
              <a:tblPr firstRow="1" bandRow="1"/>
              <a:tblGrid>
                <a:gridCol w="1728811">
                  <a:extLst>
                    <a:ext uri="{9D8B030D-6E8A-4147-A177-3AD203B41FA5}">
                      <a16:colId xmlns:a16="http://schemas.microsoft.com/office/drawing/2014/main" val="20000"/>
                    </a:ext>
                  </a:extLst>
                </a:gridCol>
                <a:gridCol w="2091135">
                  <a:extLst>
                    <a:ext uri="{9D8B030D-6E8A-4147-A177-3AD203B41FA5}">
                      <a16:colId xmlns:a16="http://schemas.microsoft.com/office/drawing/2014/main" val="20001"/>
                    </a:ext>
                  </a:extLst>
                </a:gridCol>
                <a:gridCol w="2011051">
                  <a:extLst>
                    <a:ext uri="{9D8B030D-6E8A-4147-A177-3AD203B41FA5}">
                      <a16:colId xmlns:a16="http://schemas.microsoft.com/office/drawing/2014/main" val="20002"/>
                    </a:ext>
                  </a:extLst>
                </a:gridCol>
                <a:gridCol w="2103496">
                  <a:extLst>
                    <a:ext uri="{9D8B030D-6E8A-4147-A177-3AD203B41FA5}">
                      <a16:colId xmlns:a16="http://schemas.microsoft.com/office/drawing/2014/main" val="20003"/>
                    </a:ext>
                  </a:extLst>
                </a:gridCol>
                <a:gridCol w="2284021">
                  <a:extLst>
                    <a:ext uri="{9D8B030D-6E8A-4147-A177-3AD203B41FA5}">
                      <a16:colId xmlns:a16="http://schemas.microsoft.com/office/drawing/2014/main" val="20004"/>
                    </a:ext>
                  </a:extLst>
                </a:gridCol>
              </a:tblGrid>
              <a:tr h="28448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solidFill>
                          <a:schemeClr val="bg1"/>
                        </a:solidFill>
                      </a:endParaRP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batchSMFLogging-1.0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zosLocalAdapters-1.0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zosTransaction-1.0</a:t>
                      </a:r>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solidFill>
                          <a:schemeClr val="bg1"/>
                        </a:solidFill>
                      </a:endParaRP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a:noFill/>
                    </a:lnB>
                    <a:lnTlToBr w="12700" cmpd="sng">
                      <a:noFill/>
                      <a:prstDash val="solid"/>
                    </a:lnTlToBr>
                    <a:lnBlToTr w="12700" cmpd="sng">
                      <a:noFill/>
                      <a:prstDash val="solid"/>
                    </a:lnBlToTr>
                    <a:solidFill>
                      <a:srgbClr val="7CC7FF">
                        <a:lumMod val="50000"/>
                      </a:srgbClr>
                    </a:solidFill>
                  </a:tcPr>
                </a:tc>
                <a:extLst>
                  <a:ext uri="{0D108BD9-81ED-4DB2-BD59-A6C34878D82A}">
                    <a16:rowId xmlns:a16="http://schemas.microsoft.com/office/drawing/2014/main" val="10000"/>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solidFill>
                          <a:schemeClr val="bg1"/>
                        </a:solidFill>
                      </a:endParaRPr>
                    </a:p>
                  </a:txBody>
                  <a:tcPr marL="121920" marR="121920" marT="60960" marB="60960">
                    <a:lnL>
                      <a:noFill/>
                    </a:lnL>
                    <a:lnR>
                      <a:noFill/>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solidFill>
                          <a:schemeClr val="bg1"/>
                        </a:solidFill>
                      </a:endParaRPr>
                    </a:p>
                  </a:txBody>
                  <a:tcPr marL="121920" marR="121920" marT="60960" marB="60960">
                    <a:lnL>
                      <a:noFill/>
                    </a:lnL>
                    <a:lnR>
                      <a:noFill/>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zosRequestLogging-1.0</a:t>
                      </a:r>
                    </a:p>
                  </a:txBody>
                  <a:tcPr marL="121920" marR="121920" marT="60960" marB="60960">
                    <a:lnL>
                      <a:noFill/>
                    </a:lnL>
                    <a:lnR>
                      <a:noFill/>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zosWlm-1.0</a:t>
                      </a:r>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zosSecurity-1.0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50000"/>
                      </a:srgbClr>
                    </a:solidFill>
                  </a:tcPr>
                </a:tc>
                <a:extLst>
                  <a:ext uri="{0D108BD9-81ED-4DB2-BD59-A6C34878D82A}">
                    <a16:rowId xmlns:a16="http://schemas.microsoft.com/office/drawing/2014/main" val="10001"/>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solidFill>
                          <a:schemeClr val="bg1"/>
                        </a:solidFill>
                      </a:endParaRPr>
                    </a:p>
                  </a:txBody>
                  <a:tcPr marL="121920" marR="121920" marT="60960" marB="60960">
                    <a:lnL>
                      <a:noFill/>
                    </a:lnL>
                    <a:lnR>
                      <a:noFill/>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collectiveController-1.0</a:t>
                      </a:r>
                    </a:p>
                  </a:txBody>
                  <a:tcPr marL="121920" marR="121920" marT="60960" marB="60960">
                    <a:lnL>
                      <a:noFill/>
                    </a:lnL>
                    <a:lnR>
                      <a:noFill/>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healthAnalyzer-1.0</a:t>
                      </a:r>
                    </a:p>
                  </a:txBody>
                  <a:tcPr marL="121920" marR="121920" marT="60960" marB="60960">
                    <a:lnL>
                      <a:noFill/>
                    </a:lnL>
                    <a:lnR>
                      <a:noFill/>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scalingController-1.0</a:t>
                      </a:r>
                    </a:p>
                  </a:txBody>
                  <a:tcPr marL="121920" marR="121920" marT="60960" marB="60960">
                    <a:lnL>
                      <a:noFill/>
                    </a:lnL>
                    <a:lnR w="28575" cap="flat" cmpd="sng" algn="ctr">
                      <a:solidFill>
                        <a:sysClr val="windowText" lastClr="000000"/>
                      </a:solidFill>
                      <a:prstDash val="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75000"/>
                      </a:srgbClr>
                    </a:solidFill>
                  </a:tcPr>
                </a:tc>
                <a:extLst>
                  <a:ext uri="{0D108BD9-81ED-4DB2-BD59-A6C34878D82A}">
                    <a16:rowId xmlns:a16="http://schemas.microsoft.com/office/drawing/2014/main" val="10002"/>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clusterMember-1.0</a:t>
                      </a:r>
                    </a:p>
                  </a:txBody>
                  <a:tcPr marL="121920" marR="121920" marT="60960" marB="60960">
                    <a:lnL>
                      <a:noFill/>
                    </a:lnL>
                    <a:lnR>
                      <a:noFill/>
                    </a:lnR>
                    <a:lnT>
                      <a:noFill/>
                    </a:lnT>
                    <a:lnB w="28575" cap="flat" cmpd="sng" algn="ctr">
                      <a:solidFill>
                        <a:sysClr val="windowText" lastClr="000000"/>
                      </a:solidFill>
                      <a:prstDash val="dash"/>
                      <a:round/>
                      <a:headEnd type="none" w="med" len="med"/>
                      <a:tailEnd type="none" w="med" len="med"/>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dynamicRouting-1.0</a:t>
                      </a:r>
                    </a:p>
                  </a:txBody>
                  <a:tcPr marL="121920" marR="121920" marT="60960" marB="60960">
                    <a:lnL>
                      <a:noFill/>
                    </a:lnL>
                    <a:lnR>
                      <a:noFill/>
                    </a:lnR>
                    <a:lnT>
                      <a:noFill/>
                    </a:lnT>
                    <a:lnB w="28575" cap="flat" cmpd="sng" algn="ctr">
                      <a:solidFill>
                        <a:sysClr val="windowText" lastClr="000000"/>
                      </a:solidFill>
                      <a:prstDash val="dash"/>
                      <a:round/>
                      <a:headEnd type="none" w="med" len="med"/>
                      <a:tailEnd type="none" w="med" len="med"/>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healthManager-1.0</a:t>
                      </a:r>
                    </a:p>
                  </a:txBody>
                  <a:tcPr marL="121920" marR="121920" marT="60960" marB="60960">
                    <a:lnL>
                      <a:noFill/>
                    </a:lnL>
                    <a:lnR>
                      <a:noFill/>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scalingMember-1.0</a:t>
                      </a:r>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75000"/>
                      </a:srgbClr>
                    </a:solidFill>
                  </a:tcPr>
                </a:tc>
                <a:extLst>
                  <a:ext uri="{0D108BD9-81ED-4DB2-BD59-A6C34878D82A}">
                    <a16:rowId xmlns:a16="http://schemas.microsoft.com/office/drawing/2014/main" val="10003"/>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cloudant-1.0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28575" cap="flat" cmpd="sng" algn="ctr">
                      <a:solidFill>
                        <a:sysClr val="windowText" lastClr="000000"/>
                      </a:solidFill>
                      <a:prstDash val="dash"/>
                      <a:round/>
                      <a:headEnd type="none" w="med" len="med"/>
                      <a:tailEnd type="none" w="med" len="med"/>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w="28575" cap="flat" cmpd="sng" algn="ctr">
                      <a:solidFill>
                        <a:sysClr val="windowText" lastClr="000000"/>
                      </a:solidFill>
                      <a:prstDash val="dash"/>
                      <a:round/>
                      <a:headEnd type="none" w="med" len="med"/>
                      <a:tailEnd type="none" w="med" len="med"/>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batchManagement-1.0</a:t>
                      </a:r>
                    </a:p>
                  </a:txBody>
                  <a:tcPr marL="121920" marR="121920" marT="60960" marB="60960">
                    <a:lnL w="28575" cap="flat" cmpd="sng" algn="ctr">
                      <a:solidFill>
                        <a:sysClr val="windowText" lastClr="000000"/>
                      </a:solidFill>
                      <a:prstDash val="dash"/>
                      <a:round/>
                      <a:headEnd type="none" w="med" len="med"/>
                      <a:tailEnd type="none" w="med" len="med"/>
                    </a:lnL>
                    <a:lnR>
                      <a:noFill/>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4"/>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javaee-7.0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wsAtomicTransaction-1.2</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passwordUtilities-1.0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5"/>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javaee-8.0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wsSecurity-1.1</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6"/>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sipServlet-1.0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5AAAFA">
                        <a:lumMod val="40000"/>
                        <a:lumOff val="6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w="28575" cap="flat" cmpd="sng" algn="ctr">
                      <a:solidFill>
                        <a:sysClr val="windowText" lastClr="000000"/>
                      </a:solidFill>
                      <a:prstDash val="dash"/>
                      <a:round/>
                      <a:headEnd type="none" w="med" len="med"/>
                      <a:tailEnd type="none" w="med" len="med"/>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wsSecuritySaml-1.0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7"/>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bells-1.0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mpContextPropagation-1.0</a:t>
                      </a:r>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EE92D8"/>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adminCenter-1.0</a:t>
                      </a:r>
                    </a:p>
                  </a:txBody>
                  <a:tcPr marL="121920" marR="121920" marT="60960" marB="60960">
                    <a:lnL w="28575" cap="flat" cmpd="sng" algn="ctr">
                      <a:solidFill>
                        <a:sysClr val="windowText" lastClr="000000"/>
                      </a:solidFill>
                      <a:prstDash val="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constrainedDelegation-1.0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w="28575" cap="flat" cmpd="sng" algn="ctr">
                      <a:solidFill>
                        <a:sysClr val="windowText" lastClr="000000"/>
                      </a:solidFill>
                      <a:prstDash val="dash"/>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audit-1.0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08"/>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concurrent-1.0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mpReactiveStreams-1.0</a:t>
                      </a:r>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FFFF99"/>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collectiveMember-1.0</a:t>
                      </a:r>
                    </a:p>
                  </a:txBody>
                  <a:tcPr marL="121920" marR="121920" marT="60960" marB="60960">
                    <a:lnL w="28575" cap="flat" cmpd="sng" algn="ctr">
                      <a:solidFill>
                        <a:sysClr val="windowText" lastClr="000000"/>
                      </a:solidFill>
                      <a:prstDash val="dash"/>
                      <a:round/>
                      <a:headEnd type="none" w="med" len="med"/>
                      <a:tailEnd type="none" w="med" len="med"/>
                    </a:lnL>
                    <a:lnR w="28575" cap="flat" cmpd="sng" algn="ctr">
                      <a:solidFill>
                        <a:sysClr val="windowText" lastClr="000000"/>
                      </a:solidFill>
                      <a:prstDash val="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federatedRepository-1.0</a:t>
                      </a:r>
                    </a:p>
                  </a:txBody>
                  <a:tcPr marL="121920" marR="121920" marT="60960" marB="60960">
                    <a:lnL w="28575" cap="flat" cmpd="sng" algn="ctr">
                      <a:solidFill>
                        <a:sysClr val="windowText" lastClr="000000"/>
                      </a:solidFill>
                      <a:prstDash val="dash"/>
                      <a:round/>
                      <a:headEnd type="none" w="med" len="med"/>
                      <a:tailEnd type="none" w="med" len="med"/>
                    </a:lnL>
                    <a:lnR>
                      <a:noFill/>
                    </a:lnR>
                    <a:lnT w="12700" cap="flat" cmpd="sng" algn="ctr">
                      <a:noFill/>
                      <a:prstDash val="lgDash"/>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ldapRegistry-3.0</a:t>
                      </a:r>
                    </a:p>
                  </a:txBody>
                  <a:tcPr marL="121920" marR="121920" marT="60960" marB="60960">
                    <a:lnL>
                      <a:noFill/>
                    </a:lnL>
                    <a:lnR w="12700" cap="flat" cmpd="sng" algn="ctr">
                      <a:noFill/>
                      <a:prstDash val="lg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09"/>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javaMail-1.6</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opentracing-1.3</a:t>
                      </a:r>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distributedMap-1.0</a:t>
                      </a:r>
                    </a:p>
                  </a:txBody>
                  <a:tcPr marL="121920" marR="121920" marT="60960" marB="60960">
                    <a:lnL w="28575" cap="flat" cmpd="sng" algn="ctr">
                      <a:solidFill>
                        <a:sysClr val="windowText" lastClr="000000"/>
                      </a:solidFill>
                      <a:prstDash val="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jwt-1.0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oauth-2.0</a:t>
                      </a:r>
                    </a:p>
                  </a:txBody>
                  <a:tcPr marL="121920" marR="121920" marT="60960" marB="60960">
                    <a:lnL>
                      <a:noFill/>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0"/>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jaxb-2.2</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osgiConsole-1.0</a:t>
                      </a:r>
                    </a:p>
                  </a:txBody>
                  <a:tcPr marL="121920" marR="121920" marT="60960" marB="60960">
                    <a:lnL w="12700" cap="flat" cmpd="sng" algn="ctr">
                      <a:noFill/>
                      <a:prstDash val="solid"/>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eventLogging-1.0</a:t>
                      </a:r>
                    </a:p>
                  </a:txBody>
                  <a:tcPr marL="121920" marR="121920" marT="60960" marB="60960">
                    <a:lnL w="28575" cap="flat" cmpd="sng" algn="ctr">
                      <a:solidFill>
                        <a:sysClr val="windowText" lastClr="000000"/>
                      </a:solidFill>
                      <a:prstDash val="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jwtSso-1.0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w="28575" cap="flat" cmpd="sng" algn="ctr">
                      <a:solidFill>
                        <a:sysClr val="windowText" lastClr="000000"/>
                      </a:solidFill>
                      <a:prstDash val="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openid-2.0</a:t>
                      </a:r>
                    </a:p>
                  </a:txBody>
                  <a:tcPr marL="121920" marR="121920" marT="60960" marB="60960">
                    <a:lnL>
                      <a:noFill/>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1"/>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jdbc-4.3</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91F2B1"/>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springBoot-2.0</a:t>
                      </a:r>
                    </a:p>
                  </a:txBody>
                  <a:tcPr marL="121920" marR="121920" marT="60960" marB="60960">
                    <a:lnL w="12700" cap="flat" cmpd="sng" algn="ctr">
                      <a:noFill/>
                      <a:prstDash val="solid"/>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logstashCollector-1.0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sessionDatabase-1.0</a:t>
                      </a:r>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w="28575" cap="flat" cmpd="sng" algn="ctr">
                      <a:solidFill>
                        <a:sysClr val="windowText" lastClr="000000"/>
                      </a:solidFill>
                      <a:prstDash val="dash"/>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openidConnectClient-1.0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2"/>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jpaContainer-2.2</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webProfile-7.0</a:t>
                      </a:r>
                    </a:p>
                  </a:txBody>
                  <a:tcPr marL="121920" marR="121920" marT="60960" marB="60960">
                    <a:lnL w="12700" cap="flat" cmpd="sng" algn="ctr">
                      <a:noFill/>
                      <a:prstDash val="solid"/>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monitor-1.0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webCache-1.0</a:t>
                      </a:r>
                    </a:p>
                  </a:txBody>
                  <a:tcPr marL="121920" marR="121920" marT="60960" marB="60960">
                    <a:lnL>
                      <a:noFill/>
                    </a:lnL>
                    <a:lnR w="28575" cap="flat" cmpd="sng" algn="ctr">
                      <a:solidFill>
                        <a:sysClr val="windowText" lastClr="000000"/>
                      </a:solidFill>
                      <a:prstDash val="dash"/>
                      <a:round/>
                      <a:headEnd type="none" w="med" len="med"/>
                      <a:tailEnd type="none" w="med" len="med"/>
                    </a:lnR>
                    <a:lnT w="12700" cap="flat" cmpd="sng" algn="ctr">
                      <a:noFill/>
                      <a:prstDash val="lgDash"/>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openidConnectServer-1.0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3"/>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jsfContainer-2.3</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webProfile-8.0</a:t>
                      </a:r>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openapi-3.1</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samlWeb-2.0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4"/>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requestTiming-1.0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scim-1.0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5"/>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jsonbContainer-1.0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usageMetering-1.0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socialLogin-1.0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6"/>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jsonpContainer-1.1</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restConnector-2.0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spnego-1.0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7"/>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microProfile-3.0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E92D8"/>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sessionCache-1.0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transportSecurity-1.0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8"/>
                  </a:ext>
                </a:extLst>
              </a:tr>
            </a:tbl>
          </a:graphicData>
        </a:graphic>
      </p:graphicFrame>
      <p:grpSp>
        <p:nvGrpSpPr>
          <p:cNvPr id="185" name="Group 184">
            <a:extLst>
              <a:ext uri="{FF2B5EF4-FFF2-40B4-BE49-F238E27FC236}">
                <a16:creationId xmlns:a16="http://schemas.microsoft.com/office/drawing/2014/main" id="{3591BECE-4590-4F40-BAAA-0C9111073454}"/>
              </a:ext>
            </a:extLst>
          </p:cNvPr>
          <p:cNvGrpSpPr/>
          <p:nvPr/>
        </p:nvGrpSpPr>
        <p:grpSpPr>
          <a:xfrm>
            <a:off x="124081" y="1700029"/>
            <a:ext cx="1003283" cy="1627179"/>
            <a:chOff x="93060" y="1700029"/>
            <a:chExt cx="752462" cy="1627179"/>
          </a:xfrm>
        </p:grpSpPr>
        <p:sp>
          <p:nvSpPr>
            <p:cNvPr id="186" name="Rounded Rectangle 185">
              <a:extLst>
                <a:ext uri="{FF2B5EF4-FFF2-40B4-BE49-F238E27FC236}">
                  <a16:creationId xmlns:a16="http://schemas.microsoft.com/office/drawing/2014/main" id="{B77E0A6B-E7D2-4349-A100-9B941E99DBE6}"/>
                </a:ext>
              </a:extLst>
            </p:cNvPr>
            <p:cNvSpPr/>
            <p:nvPr/>
          </p:nvSpPr>
          <p:spPr>
            <a:xfrm>
              <a:off x="95714" y="1700029"/>
              <a:ext cx="749808" cy="310896"/>
            </a:xfrm>
            <a:prstGeom prst="roundRect">
              <a:avLst/>
            </a:prstGeom>
            <a:solidFill>
              <a:srgbClr val="7CC7FF">
                <a:lumMod val="50000"/>
              </a:srgbClr>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867" b="0" i="0" u="none" strike="noStrike" kern="0" cap="none" spc="0" normalizeH="0" baseline="0" noProof="0" dirty="0" err="1">
                  <a:ln>
                    <a:noFill/>
                  </a:ln>
                  <a:solidFill>
                    <a:srgbClr val="FFFFFF"/>
                  </a:solidFill>
                  <a:effectLst/>
                  <a:uLnTx/>
                  <a:uFillTx/>
                  <a:latin typeface="Arial"/>
                  <a:ea typeface="+mn-ea"/>
                  <a:cs typeface="+mn-cs"/>
                </a:rPr>
                <a:t>zOS</a:t>
              </a:r>
              <a:endParaRPr kumimoji="0" lang="en-US" sz="1867" b="0" i="0" u="none" strike="noStrike" kern="0" cap="none" spc="0" normalizeH="0" baseline="0" noProof="0" dirty="0">
                <a:ln>
                  <a:noFill/>
                </a:ln>
                <a:solidFill>
                  <a:srgbClr val="FFFFFF"/>
                </a:solidFill>
                <a:effectLst/>
                <a:uLnTx/>
                <a:uFillTx/>
                <a:latin typeface="Arial"/>
                <a:ea typeface="+mn-ea"/>
                <a:cs typeface="+mn-cs"/>
              </a:endParaRPr>
            </a:p>
          </p:txBody>
        </p:sp>
        <p:sp>
          <p:nvSpPr>
            <p:cNvPr id="187" name="Rounded Rectangle 186">
              <a:extLst>
                <a:ext uri="{FF2B5EF4-FFF2-40B4-BE49-F238E27FC236}">
                  <a16:creationId xmlns:a16="http://schemas.microsoft.com/office/drawing/2014/main" id="{A70218CF-3EF5-F84A-A62B-5895203EAF1F}"/>
                </a:ext>
              </a:extLst>
            </p:cNvPr>
            <p:cNvSpPr/>
            <p:nvPr/>
          </p:nvSpPr>
          <p:spPr>
            <a:xfrm>
              <a:off x="93712" y="2133328"/>
              <a:ext cx="749808" cy="310896"/>
            </a:xfrm>
            <a:prstGeom prst="roundRect">
              <a:avLst/>
            </a:prstGeom>
            <a:solidFill>
              <a:srgbClr val="7CC7FF">
                <a:lumMod val="75000"/>
              </a:srgbClr>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867" b="0" i="0" u="none" strike="noStrike" kern="0" cap="none" spc="0" normalizeH="0" baseline="0" noProof="0" dirty="0">
                  <a:ln>
                    <a:noFill/>
                  </a:ln>
                  <a:solidFill>
                    <a:srgbClr val="FFFFFF"/>
                  </a:solidFill>
                  <a:effectLst/>
                  <a:uLnTx/>
                  <a:uFillTx/>
                  <a:latin typeface="Arial"/>
                  <a:ea typeface="+mn-ea"/>
                  <a:cs typeface="+mn-cs"/>
                </a:rPr>
                <a:t>ND</a:t>
              </a:r>
            </a:p>
          </p:txBody>
        </p:sp>
        <p:sp>
          <p:nvSpPr>
            <p:cNvPr id="188" name="Rounded Rectangle 187">
              <a:extLst>
                <a:ext uri="{FF2B5EF4-FFF2-40B4-BE49-F238E27FC236}">
                  <a16:creationId xmlns:a16="http://schemas.microsoft.com/office/drawing/2014/main" id="{F1DD4625-CAC3-BA4A-9F1E-862C6B00C33A}"/>
                </a:ext>
              </a:extLst>
            </p:cNvPr>
            <p:cNvSpPr/>
            <p:nvPr/>
          </p:nvSpPr>
          <p:spPr>
            <a:xfrm>
              <a:off x="93060" y="3016312"/>
              <a:ext cx="749808" cy="310896"/>
            </a:xfrm>
            <a:prstGeom prst="roundRect">
              <a:avLst/>
            </a:prstGeom>
            <a:solidFill>
              <a:srgbClr val="7CC7FF">
                <a:lumMod val="20000"/>
                <a:lumOff val="80000"/>
              </a:srgbClr>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867" b="0" i="0" u="none" strike="noStrike" kern="0" cap="none" spc="0" normalizeH="0" baseline="0" noProof="0" dirty="0">
                  <a:ln>
                    <a:noFill/>
                  </a:ln>
                  <a:solidFill>
                    <a:prstClr val="black"/>
                  </a:solidFill>
                  <a:effectLst/>
                  <a:uLnTx/>
                  <a:uFillTx/>
                  <a:latin typeface="Arial"/>
                  <a:ea typeface="+mn-ea"/>
                  <a:cs typeface="+mn-cs"/>
                </a:rPr>
                <a:t>Core</a:t>
              </a:r>
            </a:p>
          </p:txBody>
        </p:sp>
        <p:sp>
          <p:nvSpPr>
            <p:cNvPr id="189" name="Rounded Rectangle 188">
              <a:extLst>
                <a:ext uri="{FF2B5EF4-FFF2-40B4-BE49-F238E27FC236}">
                  <a16:creationId xmlns:a16="http://schemas.microsoft.com/office/drawing/2014/main" id="{FA02DB68-651B-DE4A-BF2D-59B9B3FAB1EA}"/>
                </a:ext>
              </a:extLst>
            </p:cNvPr>
            <p:cNvSpPr/>
            <p:nvPr/>
          </p:nvSpPr>
          <p:spPr>
            <a:xfrm>
              <a:off x="93060" y="2565755"/>
              <a:ext cx="749808" cy="310896"/>
            </a:xfrm>
            <a:prstGeom prst="roundRect">
              <a:avLst/>
            </a:prstGeom>
            <a:solidFill>
              <a:srgbClr val="7CC7FF">
                <a:lumMod val="60000"/>
                <a:lumOff val="40000"/>
              </a:srgbClr>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867" b="0" i="0" u="none" strike="noStrike" kern="0" cap="none" spc="0" normalizeH="0" baseline="0" noProof="0" dirty="0">
                  <a:ln>
                    <a:noFill/>
                  </a:ln>
                  <a:solidFill>
                    <a:prstClr val="black"/>
                  </a:solidFill>
                  <a:effectLst/>
                  <a:uLnTx/>
                  <a:uFillTx/>
                  <a:latin typeface="Arial"/>
                  <a:ea typeface="+mn-ea"/>
                  <a:cs typeface="+mn-cs"/>
                </a:rPr>
                <a:t>Base</a:t>
              </a:r>
            </a:p>
          </p:txBody>
        </p:sp>
      </p:grpSp>
      <p:grpSp>
        <p:nvGrpSpPr>
          <p:cNvPr id="190" name="Group 189">
            <a:extLst>
              <a:ext uri="{FF2B5EF4-FFF2-40B4-BE49-F238E27FC236}">
                <a16:creationId xmlns:a16="http://schemas.microsoft.com/office/drawing/2014/main" id="{C1FB8C4F-E18E-3A4A-BB84-151CB9BA6A81}"/>
              </a:ext>
            </a:extLst>
          </p:cNvPr>
          <p:cNvGrpSpPr/>
          <p:nvPr/>
        </p:nvGrpSpPr>
        <p:grpSpPr>
          <a:xfrm>
            <a:off x="124081" y="3572552"/>
            <a:ext cx="999744" cy="582837"/>
            <a:chOff x="93061" y="2679414"/>
            <a:chExt cx="749808" cy="437128"/>
          </a:xfrm>
        </p:grpSpPr>
        <p:sp>
          <p:nvSpPr>
            <p:cNvPr id="191" name="Rounded Rectangle 190">
              <a:extLst>
                <a:ext uri="{FF2B5EF4-FFF2-40B4-BE49-F238E27FC236}">
                  <a16:creationId xmlns:a16="http://schemas.microsoft.com/office/drawing/2014/main" id="{D024B41C-F55F-FD41-B293-8D41C0EEFA8D}"/>
                </a:ext>
              </a:extLst>
            </p:cNvPr>
            <p:cNvSpPr/>
            <p:nvPr/>
          </p:nvSpPr>
          <p:spPr>
            <a:xfrm>
              <a:off x="93061" y="2679414"/>
              <a:ext cx="749808" cy="437128"/>
            </a:xfrm>
            <a:prstGeom prst="roundRect">
              <a:avLst/>
            </a:prstGeom>
            <a:solidFill>
              <a:srgbClr val="FFFFFF"/>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333" b="0" i="0" u="none" strike="noStrike" kern="0" cap="none" spc="0" normalizeH="0" baseline="0" noProof="0">
                  <a:ln>
                    <a:noFill/>
                  </a:ln>
                  <a:solidFill>
                    <a:prstClr val="black"/>
                  </a:solidFill>
                  <a:effectLst/>
                  <a:uLnTx/>
                  <a:uFillTx/>
                  <a:latin typeface="Arial"/>
                  <a:ea typeface="+mn-ea"/>
                  <a:cs typeface="+mn-cs"/>
                </a:rPr>
                <a:t>Open Liberty </a:t>
              </a:r>
              <a:endParaRPr kumimoji="0" lang="en-US" sz="1333" b="0" i="0" u="none" strike="noStrike" kern="0" cap="none" spc="0" normalizeH="0" baseline="0" noProof="0">
                <a:ln>
                  <a:noFill/>
                </a:ln>
                <a:solidFill>
                  <a:srgbClr val="00B050"/>
                </a:solidFill>
                <a:effectLst/>
                <a:uLnTx/>
                <a:uFillTx/>
                <a:latin typeface="Arial"/>
                <a:ea typeface="+mn-ea"/>
                <a:cs typeface="+mn-cs"/>
              </a:endParaRPr>
            </a:p>
          </p:txBody>
        </p:sp>
        <p:pic>
          <p:nvPicPr>
            <p:cNvPr id="192" name="Picture 191">
              <a:extLst>
                <a:ext uri="{FF2B5EF4-FFF2-40B4-BE49-F238E27FC236}">
                  <a16:creationId xmlns:a16="http://schemas.microsoft.com/office/drawing/2014/main" id="{14FDF66C-86D5-3E4A-9FEC-202591E4D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95" y="2759074"/>
              <a:ext cx="153971" cy="153971"/>
            </a:xfrm>
            <a:prstGeom prst="rect">
              <a:avLst/>
            </a:prstGeom>
          </p:spPr>
        </p:pic>
      </p:grpSp>
      <p:grpSp>
        <p:nvGrpSpPr>
          <p:cNvPr id="193" name="Group 192">
            <a:extLst>
              <a:ext uri="{FF2B5EF4-FFF2-40B4-BE49-F238E27FC236}">
                <a16:creationId xmlns:a16="http://schemas.microsoft.com/office/drawing/2014/main" id="{333CE0CD-E6C7-6848-8B8E-075EEB1316F4}"/>
              </a:ext>
            </a:extLst>
          </p:cNvPr>
          <p:cNvGrpSpPr/>
          <p:nvPr/>
        </p:nvGrpSpPr>
        <p:grpSpPr>
          <a:xfrm>
            <a:off x="3473715" y="1893117"/>
            <a:ext cx="7906700" cy="5032416"/>
            <a:chOff x="2601691" y="1616814"/>
            <a:chExt cx="5930025" cy="3774312"/>
          </a:xfrm>
        </p:grpSpPr>
        <p:sp>
          <p:nvSpPr>
            <p:cNvPr id="194" name="Rounded Rectangle 193">
              <a:extLst>
                <a:ext uri="{FF2B5EF4-FFF2-40B4-BE49-F238E27FC236}">
                  <a16:creationId xmlns:a16="http://schemas.microsoft.com/office/drawing/2014/main" id="{69661AEB-5C84-0444-9DC5-8A9F4CB45D92}"/>
                </a:ext>
              </a:extLst>
            </p:cNvPr>
            <p:cNvSpPr/>
            <p:nvPr/>
          </p:nvSpPr>
          <p:spPr>
            <a:xfrm>
              <a:off x="2601691" y="4951308"/>
              <a:ext cx="1018095" cy="439818"/>
            </a:xfrm>
            <a:prstGeom prst="roundRect">
              <a:avLst/>
            </a:prstGeom>
            <a:solidFill>
              <a:srgbClr val="FFFFFF">
                <a:alpha val="5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467" b="0" i="0" u="none" strike="noStrike" kern="0" cap="none" spc="0" normalizeH="0" baseline="0" noProof="0" dirty="0">
                  <a:ln>
                    <a:noFill/>
                  </a:ln>
                  <a:solidFill>
                    <a:prstClr val="black"/>
                  </a:solidFill>
                  <a:effectLst/>
                  <a:uLnTx/>
                  <a:uFillTx/>
                  <a:latin typeface="Arial"/>
                  <a:ea typeface="+mn-ea"/>
                  <a:cs typeface="+mn-cs"/>
                </a:rPr>
                <a:t>APIs</a:t>
              </a:r>
            </a:p>
          </p:txBody>
        </p:sp>
        <p:sp>
          <p:nvSpPr>
            <p:cNvPr id="195" name="Rounded Rectangle 194">
              <a:extLst>
                <a:ext uri="{FF2B5EF4-FFF2-40B4-BE49-F238E27FC236}">
                  <a16:creationId xmlns:a16="http://schemas.microsoft.com/office/drawing/2014/main" id="{05EAD364-ADD9-234A-A7AB-141E78807205}"/>
                </a:ext>
              </a:extLst>
            </p:cNvPr>
            <p:cNvSpPr/>
            <p:nvPr/>
          </p:nvSpPr>
          <p:spPr>
            <a:xfrm>
              <a:off x="7513621" y="1616814"/>
              <a:ext cx="1018095" cy="439818"/>
            </a:xfrm>
            <a:prstGeom prst="roundRect">
              <a:avLst/>
            </a:prstGeom>
            <a:solidFill>
              <a:srgbClr val="FFFFFF">
                <a:alpha val="5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467" b="0" i="0" u="none" strike="noStrike" kern="0" cap="none" spc="0" normalizeH="0" baseline="0" noProof="0">
                  <a:ln>
                    <a:noFill/>
                  </a:ln>
                  <a:solidFill>
                    <a:prstClr val="black"/>
                  </a:solidFill>
                  <a:effectLst/>
                  <a:uLnTx/>
                  <a:uFillTx/>
                  <a:latin typeface="Arial"/>
                  <a:ea typeface="+mn-ea"/>
                  <a:cs typeface="+mn-cs"/>
                </a:rPr>
                <a:t>Security</a:t>
              </a:r>
              <a:endParaRPr kumimoji="0" lang="en-US" sz="1467" b="0" i="0" u="none" strike="noStrike" kern="0" cap="none" spc="0" normalizeH="0" baseline="0" noProof="0" dirty="0">
                <a:ln>
                  <a:noFill/>
                </a:ln>
                <a:solidFill>
                  <a:prstClr val="black"/>
                </a:solidFill>
                <a:effectLst/>
                <a:uLnTx/>
                <a:uFillTx/>
                <a:latin typeface="Arial"/>
                <a:ea typeface="+mn-ea"/>
                <a:cs typeface="+mn-cs"/>
              </a:endParaRPr>
            </a:p>
          </p:txBody>
        </p:sp>
        <p:sp>
          <p:nvSpPr>
            <p:cNvPr id="196" name="Rounded Rectangle 195">
              <a:extLst>
                <a:ext uri="{FF2B5EF4-FFF2-40B4-BE49-F238E27FC236}">
                  <a16:creationId xmlns:a16="http://schemas.microsoft.com/office/drawing/2014/main" id="{02DAFBAE-C464-FE48-9C42-335D1BBCA32E}"/>
                </a:ext>
              </a:extLst>
            </p:cNvPr>
            <p:cNvSpPr/>
            <p:nvPr/>
          </p:nvSpPr>
          <p:spPr>
            <a:xfrm>
              <a:off x="5684081" y="1950333"/>
              <a:ext cx="1018095" cy="439818"/>
            </a:xfrm>
            <a:prstGeom prst="roundRect">
              <a:avLst/>
            </a:prstGeom>
            <a:solidFill>
              <a:srgbClr val="FFFFFF">
                <a:alpha val="5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467" b="0" i="0" u="none" strike="noStrike" kern="0" cap="none" spc="0" normalizeH="0" baseline="0" noProof="0">
                  <a:ln>
                    <a:noFill/>
                  </a:ln>
                  <a:solidFill>
                    <a:prstClr val="black"/>
                  </a:solidFill>
                  <a:effectLst/>
                  <a:uLnTx/>
                  <a:uFillTx/>
                  <a:latin typeface="Arial"/>
                  <a:ea typeface="+mn-ea"/>
                  <a:cs typeface="+mn-cs"/>
                </a:rPr>
                <a:t>Operations</a:t>
              </a:r>
              <a:endParaRPr kumimoji="0" lang="en-US" sz="1467" b="0" i="0" u="none" strike="noStrike" kern="0" cap="none" spc="0" normalizeH="0" baseline="0" noProof="0" dirty="0">
                <a:ln>
                  <a:noFill/>
                </a:ln>
                <a:solidFill>
                  <a:prstClr val="black"/>
                </a:solidFill>
                <a:effectLst/>
                <a:uLnTx/>
                <a:uFillTx/>
                <a:latin typeface="Arial"/>
                <a:ea typeface="+mn-ea"/>
                <a:cs typeface="+mn-cs"/>
              </a:endParaRPr>
            </a:p>
          </p:txBody>
        </p:sp>
      </p:grpSp>
      <p:grpSp>
        <p:nvGrpSpPr>
          <p:cNvPr id="197" name="Group 196">
            <a:extLst>
              <a:ext uri="{FF2B5EF4-FFF2-40B4-BE49-F238E27FC236}">
                <a16:creationId xmlns:a16="http://schemas.microsoft.com/office/drawing/2014/main" id="{7C8584F4-17E8-2742-8A5F-5112D480F4B8}"/>
              </a:ext>
            </a:extLst>
          </p:cNvPr>
          <p:cNvGrpSpPr/>
          <p:nvPr/>
        </p:nvGrpSpPr>
        <p:grpSpPr>
          <a:xfrm>
            <a:off x="113019" y="4547499"/>
            <a:ext cx="1007315" cy="2117432"/>
            <a:chOff x="84764" y="3410624"/>
            <a:chExt cx="755486" cy="1588074"/>
          </a:xfrm>
        </p:grpSpPr>
        <p:sp>
          <p:nvSpPr>
            <p:cNvPr id="198" name="Rounded Rectangle 197">
              <a:extLst>
                <a:ext uri="{FF2B5EF4-FFF2-40B4-BE49-F238E27FC236}">
                  <a16:creationId xmlns:a16="http://schemas.microsoft.com/office/drawing/2014/main" id="{DAF07523-52D4-304B-A106-14B097DDAB75}"/>
                </a:ext>
              </a:extLst>
            </p:cNvPr>
            <p:cNvSpPr/>
            <p:nvPr/>
          </p:nvSpPr>
          <p:spPr>
            <a:xfrm>
              <a:off x="90442" y="3410624"/>
              <a:ext cx="749808" cy="355107"/>
            </a:xfrm>
            <a:prstGeom prst="roundRect">
              <a:avLst/>
            </a:prstGeom>
            <a:solidFill>
              <a:srgbClr val="EE92D7"/>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New in 3Q19</a:t>
              </a:r>
            </a:p>
          </p:txBody>
        </p:sp>
        <p:sp>
          <p:nvSpPr>
            <p:cNvPr id="199" name="Rounded Rectangle 198">
              <a:extLst>
                <a:ext uri="{FF2B5EF4-FFF2-40B4-BE49-F238E27FC236}">
                  <a16:creationId xmlns:a16="http://schemas.microsoft.com/office/drawing/2014/main" id="{1D258360-45D6-8941-B7E4-6745C7213473}"/>
                </a:ext>
              </a:extLst>
            </p:cNvPr>
            <p:cNvSpPr/>
            <p:nvPr/>
          </p:nvSpPr>
          <p:spPr>
            <a:xfrm>
              <a:off x="84764" y="4643591"/>
              <a:ext cx="749808" cy="355107"/>
            </a:xfrm>
            <a:prstGeom prst="roundRect">
              <a:avLst/>
            </a:prstGeom>
            <a:solidFill>
              <a:srgbClr val="F9B8AF"/>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New in 4Q18</a:t>
              </a:r>
            </a:p>
          </p:txBody>
        </p:sp>
        <p:sp>
          <p:nvSpPr>
            <p:cNvPr id="200" name="Rounded Rectangle 199">
              <a:extLst>
                <a:ext uri="{FF2B5EF4-FFF2-40B4-BE49-F238E27FC236}">
                  <a16:creationId xmlns:a16="http://schemas.microsoft.com/office/drawing/2014/main" id="{006E2DDB-5CF7-EC47-87AB-878D1C32139F}"/>
                </a:ext>
              </a:extLst>
            </p:cNvPr>
            <p:cNvSpPr/>
            <p:nvPr/>
          </p:nvSpPr>
          <p:spPr>
            <a:xfrm>
              <a:off x="84764" y="4230219"/>
              <a:ext cx="749808" cy="355107"/>
            </a:xfrm>
            <a:prstGeom prst="roundRect">
              <a:avLst/>
            </a:prstGeom>
            <a:solidFill>
              <a:srgbClr val="91F1B1"/>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New in 1Q19</a:t>
              </a:r>
            </a:p>
          </p:txBody>
        </p:sp>
        <p:sp>
          <p:nvSpPr>
            <p:cNvPr id="201" name="Rounded Rectangle 200">
              <a:extLst>
                <a:ext uri="{FF2B5EF4-FFF2-40B4-BE49-F238E27FC236}">
                  <a16:creationId xmlns:a16="http://schemas.microsoft.com/office/drawing/2014/main" id="{D818E7A0-4AD7-654B-B551-6BA5C3FA00BC}"/>
                </a:ext>
              </a:extLst>
            </p:cNvPr>
            <p:cNvSpPr/>
            <p:nvPr/>
          </p:nvSpPr>
          <p:spPr>
            <a:xfrm>
              <a:off x="90442" y="3816847"/>
              <a:ext cx="749808" cy="355107"/>
            </a:xfrm>
            <a:prstGeom prst="roundRect">
              <a:avLst/>
            </a:prstGeom>
            <a:solidFill>
              <a:srgbClr val="FFFF99"/>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New in 2Q19</a:t>
              </a:r>
            </a:p>
          </p:txBody>
        </p:sp>
      </p:grpSp>
      <p:grpSp>
        <p:nvGrpSpPr>
          <p:cNvPr id="202" name="Group 201">
            <a:extLst>
              <a:ext uri="{FF2B5EF4-FFF2-40B4-BE49-F238E27FC236}">
                <a16:creationId xmlns:a16="http://schemas.microsoft.com/office/drawing/2014/main" id="{35913B74-F126-9144-84CA-176ED71DD1B9}"/>
              </a:ext>
            </a:extLst>
          </p:cNvPr>
          <p:cNvGrpSpPr/>
          <p:nvPr/>
        </p:nvGrpSpPr>
        <p:grpSpPr>
          <a:xfrm>
            <a:off x="3012183" y="2313175"/>
            <a:ext cx="8692163" cy="4333460"/>
            <a:chOff x="2259137" y="1734881"/>
            <a:chExt cx="6519122" cy="3250095"/>
          </a:xfrm>
        </p:grpSpPr>
        <p:pic>
          <p:nvPicPr>
            <p:cNvPr id="203" name="Picture 202">
              <a:extLst>
                <a:ext uri="{FF2B5EF4-FFF2-40B4-BE49-F238E27FC236}">
                  <a16:creationId xmlns:a16="http://schemas.microsoft.com/office/drawing/2014/main" id="{94FD71FE-8751-4346-AC60-58B7A5A38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177185"/>
              <a:ext cx="153971" cy="153971"/>
            </a:xfrm>
            <a:prstGeom prst="rect">
              <a:avLst/>
            </a:prstGeom>
          </p:spPr>
        </p:pic>
        <p:pic>
          <p:nvPicPr>
            <p:cNvPr id="204" name="Picture 203">
              <a:extLst>
                <a:ext uri="{FF2B5EF4-FFF2-40B4-BE49-F238E27FC236}">
                  <a16:creationId xmlns:a16="http://schemas.microsoft.com/office/drawing/2014/main" id="{333E0EE6-18BF-C840-BA66-1CDAA15F9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619489"/>
              <a:ext cx="153971" cy="153971"/>
            </a:xfrm>
            <a:prstGeom prst="rect">
              <a:avLst/>
            </a:prstGeom>
          </p:spPr>
        </p:pic>
        <p:pic>
          <p:nvPicPr>
            <p:cNvPr id="205" name="Picture 204">
              <a:extLst>
                <a:ext uri="{FF2B5EF4-FFF2-40B4-BE49-F238E27FC236}">
                  <a16:creationId xmlns:a16="http://schemas.microsoft.com/office/drawing/2014/main" id="{A73AE9ED-CC8F-9A49-A6E4-89587A1CD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167553"/>
              <a:ext cx="153971" cy="153971"/>
            </a:xfrm>
            <a:prstGeom prst="rect">
              <a:avLst/>
            </a:prstGeom>
          </p:spPr>
        </p:pic>
        <p:pic>
          <p:nvPicPr>
            <p:cNvPr id="206" name="Picture 205">
              <a:extLst>
                <a:ext uri="{FF2B5EF4-FFF2-40B4-BE49-F238E27FC236}">
                  <a16:creationId xmlns:a16="http://schemas.microsoft.com/office/drawing/2014/main" id="{2A3AE0DA-DE26-9041-9EFC-B7C25D16F8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504097"/>
              <a:ext cx="153971" cy="153971"/>
            </a:xfrm>
            <a:prstGeom prst="rect">
              <a:avLst/>
            </a:prstGeom>
          </p:spPr>
        </p:pic>
        <p:pic>
          <p:nvPicPr>
            <p:cNvPr id="207" name="Picture 206">
              <a:extLst>
                <a:ext uri="{FF2B5EF4-FFF2-40B4-BE49-F238E27FC236}">
                  <a16:creationId xmlns:a16="http://schemas.microsoft.com/office/drawing/2014/main" id="{D4FEB742-E984-0C46-AC75-968E64AC2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725249"/>
              <a:ext cx="153971" cy="153971"/>
            </a:xfrm>
            <a:prstGeom prst="rect">
              <a:avLst/>
            </a:prstGeom>
          </p:spPr>
        </p:pic>
        <p:pic>
          <p:nvPicPr>
            <p:cNvPr id="208" name="Picture 207">
              <a:extLst>
                <a:ext uri="{FF2B5EF4-FFF2-40B4-BE49-F238E27FC236}">
                  <a16:creationId xmlns:a16="http://schemas.microsoft.com/office/drawing/2014/main" id="{3917C3DB-3873-9E46-BDF6-DF4CF7EAF3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609857"/>
              <a:ext cx="153971" cy="153971"/>
            </a:xfrm>
            <a:prstGeom prst="rect">
              <a:avLst/>
            </a:prstGeom>
          </p:spPr>
        </p:pic>
        <p:pic>
          <p:nvPicPr>
            <p:cNvPr id="209" name="Picture 208">
              <a:extLst>
                <a:ext uri="{FF2B5EF4-FFF2-40B4-BE49-F238E27FC236}">
                  <a16:creationId xmlns:a16="http://schemas.microsoft.com/office/drawing/2014/main" id="{FB625E8E-EBA3-5B4B-838E-B4141F21E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946401"/>
              <a:ext cx="153971" cy="153971"/>
            </a:xfrm>
            <a:prstGeom prst="rect">
              <a:avLst/>
            </a:prstGeom>
          </p:spPr>
        </p:pic>
        <p:pic>
          <p:nvPicPr>
            <p:cNvPr id="210" name="Picture 209">
              <a:extLst>
                <a:ext uri="{FF2B5EF4-FFF2-40B4-BE49-F238E27FC236}">
                  <a16:creationId xmlns:a16="http://schemas.microsoft.com/office/drawing/2014/main" id="{FEEE166F-1ECA-F24A-8606-C1C1C181F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501811"/>
              <a:ext cx="153971" cy="153971"/>
            </a:xfrm>
            <a:prstGeom prst="rect">
              <a:avLst/>
            </a:prstGeom>
          </p:spPr>
        </p:pic>
        <p:pic>
          <p:nvPicPr>
            <p:cNvPr id="211" name="Picture 210">
              <a:extLst>
                <a:ext uri="{FF2B5EF4-FFF2-40B4-BE49-F238E27FC236}">
                  <a16:creationId xmlns:a16="http://schemas.microsoft.com/office/drawing/2014/main" id="{681349DB-3B6B-334F-80CC-C268AF2306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840641"/>
              <a:ext cx="153971" cy="153971"/>
            </a:xfrm>
            <a:prstGeom prst="rect">
              <a:avLst/>
            </a:prstGeom>
          </p:spPr>
        </p:pic>
        <p:pic>
          <p:nvPicPr>
            <p:cNvPr id="212" name="Picture 211">
              <a:extLst>
                <a:ext uri="{FF2B5EF4-FFF2-40B4-BE49-F238E27FC236}">
                  <a16:creationId xmlns:a16="http://schemas.microsoft.com/office/drawing/2014/main" id="{87D60002-5283-9749-A7B9-A50E12B09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282945"/>
              <a:ext cx="153971" cy="153971"/>
            </a:xfrm>
            <a:prstGeom prst="rect">
              <a:avLst/>
            </a:prstGeom>
          </p:spPr>
        </p:pic>
        <p:pic>
          <p:nvPicPr>
            <p:cNvPr id="213" name="Picture 212">
              <a:extLst>
                <a:ext uri="{FF2B5EF4-FFF2-40B4-BE49-F238E27FC236}">
                  <a16:creationId xmlns:a16="http://schemas.microsoft.com/office/drawing/2014/main" id="{4C9ACABF-B0D9-AE4E-9AAA-D251B6D8A9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167552"/>
              <a:ext cx="153971" cy="153971"/>
            </a:xfrm>
            <a:prstGeom prst="rect">
              <a:avLst/>
            </a:prstGeom>
          </p:spPr>
        </p:pic>
        <p:pic>
          <p:nvPicPr>
            <p:cNvPr id="214" name="Picture 213">
              <a:extLst>
                <a:ext uri="{FF2B5EF4-FFF2-40B4-BE49-F238E27FC236}">
                  <a16:creationId xmlns:a16="http://schemas.microsoft.com/office/drawing/2014/main" id="{B2517764-6F91-434F-ABF5-83F3E871C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3720573"/>
              <a:ext cx="153971" cy="153971"/>
            </a:xfrm>
            <a:prstGeom prst="rect">
              <a:avLst/>
            </a:prstGeom>
          </p:spPr>
        </p:pic>
        <p:pic>
          <p:nvPicPr>
            <p:cNvPr id="215" name="Picture 214">
              <a:extLst>
                <a:ext uri="{FF2B5EF4-FFF2-40B4-BE49-F238E27FC236}">
                  <a16:creationId xmlns:a16="http://schemas.microsoft.com/office/drawing/2014/main" id="{7FF38849-EBFE-8740-916A-EFF9566FA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2844256"/>
              <a:ext cx="153971" cy="153971"/>
            </a:xfrm>
            <a:prstGeom prst="rect">
              <a:avLst/>
            </a:prstGeom>
          </p:spPr>
        </p:pic>
        <p:pic>
          <p:nvPicPr>
            <p:cNvPr id="216" name="Picture 215">
              <a:extLst>
                <a:ext uri="{FF2B5EF4-FFF2-40B4-BE49-F238E27FC236}">
                  <a16:creationId xmlns:a16="http://schemas.microsoft.com/office/drawing/2014/main" id="{82AFBDB8-76E8-9C41-B00B-BFB320AB4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063608"/>
              <a:ext cx="153971" cy="153971"/>
            </a:xfrm>
            <a:prstGeom prst="rect">
              <a:avLst/>
            </a:prstGeom>
          </p:spPr>
        </p:pic>
        <p:pic>
          <p:nvPicPr>
            <p:cNvPr id="217" name="Picture 216">
              <a:extLst>
                <a:ext uri="{FF2B5EF4-FFF2-40B4-BE49-F238E27FC236}">
                  <a16:creationId xmlns:a16="http://schemas.microsoft.com/office/drawing/2014/main" id="{159029CC-A386-3348-B8A7-8561768EB1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8" y="3721665"/>
              <a:ext cx="153971" cy="153971"/>
            </a:xfrm>
            <a:prstGeom prst="rect">
              <a:avLst/>
            </a:prstGeom>
          </p:spPr>
        </p:pic>
        <p:pic>
          <p:nvPicPr>
            <p:cNvPr id="218" name="Picture 217">
              <a:extLst>
                <a:ext uri="{FF2B5EF4-FFF2-40B4-BE49-F238E27FC236}">
                  <a16:creationId xmlns:a16="http://schemas.microsoft.com/office/drawing/2014/main" id="{920D34E5-2CD6-C548-8B78-9A29CA7790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829511"/>
              <a:ext cx="153971" cy="153971"/>
            </a:xfrm>
            <a:prstGeom prst="rect">
              <a:avLst/>
            </a:prstGeom>
          </p:spPr>
        </p:pic>
        <p:pic>
          <p:nvPicPr>
            <p:cNvPr id="219" name="Picture 218">
              <a:extLst>
                <a:ext uri="{FF2B5EF4-FFF2-40B4-BE49-F238E27FC236}">
                  <a16:creationId xmlns:a16="http://schemas.microsoft.com/office/drawing/2014/main" id="{74162C48-095A-334D-9377-D3937D632F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7" y="1950230"/>
              <a:ext cx="153971" cy="153971"/>
            </a:xfrm>
            <a:prstGeom prst="rect">
              <a:avLst/>
            </a:prstGeom>
          </p:spPr>
        </p:pic>
        <p:pic>
          <p:nvPicPr>
            <p:cNvPr id="220" name="Picture 219">
              <a:extLst>
                <a:ext uri="{FF2B5EF4-FFF2-40B4-BE49-F238E27FC236}">
                  <a16:creationId xmlns:a16="http://schemas.microsoft.com/office/drawing/2014/main" id="{F24A1BD7-E204-4F44-8FF8-8C82D66263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502312"/>
              <a:ext cx="153971" cy="153971"/>
            </a:xfrm>
            <a:prstGeom prst="rect">
              <a:avLst/>
            </a:prstGeom>
          </p:spPr>
        </p:pic>
        <p:pic>
          <p:nvPicPr>
            <p:cNvPr id="221" name="Picture 220">
              <a:extLst>
                <a:ext uri="{FF2B5EF4-FFF2-40B4-BE49-F238E27FC236}">
                  <a16:creationId xmlns:a16="http://schemas.microsoft.com/office/drawing/2014/main" id="{7CCB22AB-7C6A-BB47-8AF2-80228F82B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388705"/>
              <a:ext cx="153971" cy="153971"/>
            </a:xfrm>
            <a:prstGeom prst="rect">
              <a:avLst/>
            </a:prstGeom>
          </p:spPr>
        </p:pic>
        <p:pic>
          <p:nvPicPr>
            <p:cNvPr id="222" name="Picture 221">
              <a:extLst>
                <a:ext uri="{FF2B5EF4-FFF2-40B4-BE49-F238E27FC236}">
                  <a16:creationId xmlns:a16="http://schemas.microsoft.com/office/drawing/2014/main" id="{3BD63A5B-1DF4-DD41-971B-4E995AFBB9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282960"/>
              <a:ext cx="153971" cy="153971"/>
            </a:xfrm>
            <a:prstGeom prst="rect">
              <a:avLst/>
            </a:prstGeom>
          </p:spPr>
        </p:pic>
        <p:pic>
          <p:nvPicPr>
            <p:cNvPr id="223" name="Picture 222">
              <a:extLst>
                <a:ext uri="{FF2B5EF4-FFF2-40B4-BE49-F238E27FC236}">
                  <a16:creationId xmlns:a16="http://schemas.microsoft.com/office/drawing/2014/main" id="{1218D4DE-EC55-7843-8602-4D14FFFFC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941869"/>
              <a:ext cx="153971" cy="153971"/>
            </a:xfrm>
            <a:prstGeom prst="rect">
              <a:avLst/>
            </a:prstGeom>
          </p:spPr>
        </p:pic>
        <p:pic>
          <p:nvPicPr>
            <p:cNvPr id="224" name="Picture 223">
              <a:extLst>
                <a:ext uri="{FF2B5EF4-FFF2-40B4-BE49-F238E27FC236}">
                  <a16:creationId xmlns:a16="http://schemas.microsoft.com/office/drawing/2014/main" id="{7F0CC1EB-A9E4-B848-8A51-531A18907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7722" y="2624904"/>
              <a:ext cx="153971" cy="153971"/>
            </a:xfrm>
            <a:prstGeom prst="rect">
              <a:avLst/>
            </a:prstGeom>
          </p:spPr>
        </p:pic>
        <p:pic>
          <p:nvPicPr>
            <p:cNvPr id="225" name="Picture 224">
              <a:extLst>
                <a:ext uri="{FF2B5EF4-FFF2-40B4-BE49-F238E27FC236}">
                  <a16:creationId xmlns:a16="http://schemas.microsoft.com/office/drawing/2014/main" id="{93B2FC41-598F-9941-A136-CFF710497F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835402"/>
              <a:ext cx="153971" cy="153971"/>
            </a:xfrm>
            <a:prstGeom prst="rect">
              <a:avLst/>
            </a:prstGeom>
          </p:spPr>
        </p:pic>
        <p:pic>
          <p:nvPicPr>
            <p:cNvPr id="226" name="Picture 225">
              <a:extLst>
                <a:ext uri="{FF2B5EF4-FFF2-40B4-BE49-F238E27FC236}">
                  <a16:creationId xmlns:a16="http://schemas.microsoft.com/office/drawing/2014/main" id="{06BF9467-1FE0-224C-B40A-AD9AD63AE6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281781"/>
              <a:ext cx="153971" cy="153971"/>
            </a:xfrm>
            <a:prstGeom prst="rect">
              <a:avLst/>
            </a:prstGeom>
          </p:spPr>
        </p:pic>
        <p:pic>
          <p:nvPicPr>
            <p:cNvPr id="227" name="Picture 226">
              <a:extLst>
                <a:ext uri="{FF2B5EF4-FFF2-40B4-BE49-F238E27FC236}">
                  <a16:creationId xmlns:a16="http://schemas.microsoft.com/office/drawing/2014/main" id="{C94416CC-C2A8-1F4D-9F29-FE879C2A6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398337"/>
              <a:ext cx="153971" cy="153971"/>
            </a:xfrm>
            <a:prstGeom prst="rect">
              <a:avLst/>
            </a:prstGeom>
          </p:spPr>
        </p:pic>
        <p:pic>
          <p:nvPicPr>
            <p:cNvPr id="228" name="Picture 227">
              <a:extLst>
                <a:ext uri="{FF2B5EF4-FFF2-40B4-BE49-F238E27FC236}">
                  <a16:creationId xmlns:a16="http://schemas.microsoft.com/office/drawing/2014/main" id="{D325C582-2972-1B41-9A1F-BD5E420E25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831005"/>
              <a:ext cx="153971" cy="153971"/>
            </a:xfrm>
            <a:prstGeom prst="rect">
              <a:avLst/>
            </a:prstGeom>
          </p:spPr>
        </p:pic>
        <p:pic>
          <p:nvPicPr>
            <p:cNvPr id="229" name="Picture 228">
              <a:extLst>
                <a:ext uri="{FF2B5EF4-FFF2-40B4-BE49-F238E27FC236}">
                  <a16:creationId xmlns:a16="http://schemas.microsoft.com/office/drawing/2014/main" id="{FF360031-376A-2343-B99A-1F5FDDDAE6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621691"/>
              <a:ext cx="153971" cy="153971"/>
            </a:xfrm>
            <a:prstGeom prst="rect">
              <a:avLst/>
            </a:prstGeom>
          </p:spPr>
        </p:pic>
        <p:pic>
          <p:nvPicPr>
            <p:cNvPr id="230" name="Picture 229">
              <a:extLst>
                <a:ext uri="{FF2B5EF4-FFF2-40B4-BE49-F238E27FC236}">
                  <a16:creationId xmlns:a16="http://schemas.microsoft.com/office/drawing/2014/main" id="{DFFFA916-8C11-E449-B49C-47B45D7395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841721"/>
              <a:ext cx="153971" cy="153971"/>
            </a:xfrm>
            <a:prstGeom prst="rect">
              <a:avLst/>
            </a:prstGeom>
          </p:spPr>
        </p:pic>
        <p:pic>
          <p:nvPicPr>
            <p:cNvPr id="231" name="Picture 230">
              <a:extLst>
                <a:ext uri="{FF2B5EF4-FFF2-40B4-BE49-F238E27FC236}">
                  <a16:creationId xmlns:a16="http://schemas.microsoft.com/office/drawing/2014/main" id="{AE9D75AB-DC02-F84F-A7DB-420468E0B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721841"/>
              <a:ext cx="153971" cy="153971"/>
            </a:xfrm>
            <a:prstGeom prst="rect">
              <a:avLst/>
            </a:prstGeom>
          </p:spPr>
        </p:pic>
        <p:pic>
          <p:nvPicPr>
            <p:cNvPr id="232" name="Picture 231">
              <a:extLst>
                <a:ext uri="{FF2B5EF4-FFF2-40B4-BE49-F238E27FC236}">
                  <a16:creationId xmlns:a16="http://schemas.microsoft.com/office/drawing/2014/main" id="{E1D5F7F9-E281-9341-BBF8-D24E872F5F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956033"/>
              <a:ext cx="153971" cy="153971"/>
            </a:xfrm>
            <a:prstGeom prst="rect">
              <a:avLst/>
            </a:prstGeom>
          </p:spPr>
        </p:pic>
        <p:pic>
          <p:nvPicPr>
            <p:cNvPr id="233" name="Picture 232">
              <a:extLst>
                <a:ext uri="{FF2B5EF4-FFF2-40B4-BE49-F238E27FC236}">
                  <a16:creationId xmlns:a16="http://schemas.microsoft.com/office/drawing/2014/main" id="{17526EFB-D326-8149-90AF-33A28D44D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734881"/>
              <a:ext cx="153971" cy="153971"/>
            </a:xfrm>
            <a:prstGeom prst="rect">
              <a:avLst/>
            </a:prstGeom>
          </p:spPr>
        </p:pic>
        <p:pic>
          <p:nvPicPr>
            <p:cNvPr id="234" name="Picture 233">
              <a:extLst>
                <a:ext uri="{FF2B5EF4-FFF2-40B4-BE49-F238E27FC236}">
                  <a16:creationId xmlns:a16="http://schemas.microsoft.com/office/drawing/2014/main" id="{C86D06A7-0E96-7F40-ADC1-3D10725C4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388497"/>
              <a:ext cx="153971" cy="153971"/>
            </a:xfrm>
            <a:prstGeom prst="rect">
              <a:avLst/>
            </a:prstGeom>
          </p:spPr>
        </p:pic>
        <p:pic>
          <p:nvPicPr>
            <p:cNvPr id="235" name="Picture 234">
              <a:extLst>
                <a:ext uri="{FF2B5EF4-FFF2-40B4-BE49-F238E27FC236}">
                  <a16:creationId xmlns:a16="http://schemas.microsoft.com/office/drawing/2014/main" id="{E71FD1F2-9A78-9B4E-A6AB-F60D0C6F1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614109"/>
              <a:ext cx="153971" cy="153971"/>
            </a:xfrm>
            <a:prstGeom prst="rect">
              <a:avLst/>
            </a:prstGeom>
          </p:spPr>
        </p:pic>
        <p:pic>
          <p:nvPicPr>
            <p:cNvPr id="236" name="Picture 235">
              <a:extLst>
                <a:ext uri="{FF2B5EF4-FFF2-40B4-BE49-F238E27FC236}">
                  <a16:creationId xmlns:a16="http://schemas.microsoft.com/office/drawing/2014/main" id="{B6A72CE9-F61A-7D4A-B557-B027BE4E8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061751"/>
              <a:ext cx="153971" cy="153971"/>
            </a:xfrm>
            <a:prstGeom prst="rect">
              <a:avLst/>
            </a:prstGeom>
          </p:spPr>
        </p:pic>
        <p:pic>
          <p:nvPicPr>
            <p:cNvPr id="237" name="Picture 236">
              <a:extLst>
                <a:ext uri="{FF2B5EF4-FFF2-40B4-BE49-F238E27FC236}">
                  <a16:creationId xmlns:a16="http://schemas.microsoft.com/office/drawing/2014/main" id="{48B4C88E-A8EF-EE4D-A43A-3B206B0D4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061793"/>
              <a:ext cx="153971" cy="153971"/>
            </a:xfrm>
            <a:prstGeom prst="rect">
              <a:avLst/>
            </a:prstGeom>
          </p:spPr>
        </p:pic>
        <p:pic>
          <p:nvPicPr>
            <p:cNvPr id="238" name="Picture 237">
              <a:extLst>
                <a:ext uri="{FF2B5EF4-FFF2-40B4-BE49-F238E27FC236}">
                  <a16:creationId xmlns:a16="http://schemas.microsoft.com/office/drawing/2014/main" id="{F56BD5FA-4303-A042-93B1-7DC4BC77C6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1734881"/>
              <a:ext cx="153971" cy="153971"/>
            </a:xfrm>
            <a:prstGeom prst="rect">
              <a:avLst/>
            </a:prstGeom>
          </p:spPr>
        </p:pic>
        <p:pic>
          <p:nvPicPr>
            <p:cNvPr id="239" name="Picture 238">
              <a:extLst>
                <a:ext uri="{FF2B5EF4-FFF2-40B4-BE49-F238E27FC236}">
                  <a16:creationId xmlns:a16="http://schemas.microsoft.com/office/drawing/2014/main" id="{5817FE98-4D59-304B-9293-FF008079D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171523"/>
              <a:ext cx="153971" cy="153971"/>
            </a:xfrm>
            <a:prstGeom prst="rect">
              <a:avLst/>
            </a:prstGeom>
          </p:spPr>
        </p:pic>
        <p:pic>
          <p:nvPicPr>
            <p:cNvPr id="240" name="Picture 239">
              <a:extLst>
                <a:ext uri="{FF2B5EF4-FFF2-40B4-BE49-F238E27FC236}">
                  <a16:creationId xmlns:a16="http://schemas.microsoft.com/office/drawing/2014/main" id="{E8B3C9D8-8DA1-9544-8614-380395CAF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392816"/>
              <a:ext cx="153971" cy="153971"/>
            </a:xfrm>
            <a:prstGeom prst="rect">
              <a:avLst/>
            </a:prstGeom>
          </p:spPr>
        </p:pic>
        <p:pic>
          <p:nvPicPr>
            <p:cNvPr id="241" name="Picture 240">
              <a:extLst>
                <a:ext uri="{FF2B5EF4-FFF2-40B4-BE49-F238E27FC236}">
                  <a16:creationId xmlns:a16="http://schemas.microsoft.com/office/drawing/2014/main" id="{7C2035E9-F6B3-234A-9ABD-86FFCF586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281464"/>
              <a:ext cx="153971" cy="153971"/>
            </a:xfrm>
            <a:prstGeom prst="rect">
              <a:avLst/>
            </a:prstGeom>
          </p:spPr>
        </p:pic>
        <p:pic>
          <p:nvPicPr>
            <p:cNvPr id="242" name="Picture 241">
              <a:extLst>
                <a:ext uri="{FF2B5EF4-FFF2-40B4-BE49-F238E27FC236}">
                  <a16:creationId xmlns:a16="http://schemas.microsoft.com/office/drawing/2014/main" id="{264AF4DC-AD9C-6B4A-AB48-F105AC350B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056695"/>
              <a:ext cx="153971" cy="153971"/>
            </a:xfrm>
            <a:prstGeom prst="rect">
              <a:avLst/>
            </a:prstGeom>
          </p:spPr>
        </p:pic>
        <p:pic>
          <p:nvPicPr>
            <p:cNvPr id="243" name="Picture 242">
              <a:extLst>
                <a:ext uri="{FF2B5EF4-FFF2-40B4-BE49-F238E27FC236}">
                  <a16:creationId xmlns:a16="http://schemas.microsoft.com/office/drawing/2014/main" id="{D6300658-9FFF-834F-AF05-796E9EC01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277988"/>
              <a:ext cx="153971" cy="153971"/>
            </a:xfrm>
            <a:prstGeom prst="rect">
              <a:avLst/>
            </a:prstGeom>
          </p:spPr>
        </p:pic>
        <p:pic>
          <p:nvPicPr>
            <p:cNvPr id="244" name="Picture 243">
              <a:extLst>
                <a:ext uri="{FF2B5EF4-FFF2-40B4-BE49-F238E27FC236}">
                  <a16:creationId xmlns:a16="http://schemas.microsoft.com/office/drawing/2014/main" id="{7E823A00-D220-7B47-AB21-789CC2807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499281"/>
              <a:ext cx="153971" cy="153971"/>
            </a:xfrm>
            <a:prstGeom prst="rect">
              <a:avLst/>
            </a:prstGeom>
          </p:spPr>
        </p:pic>
        <p:pic>
          <p:nvPicPr>
            <p:cNvPr id="245" name="Picture 244">
              <a:extLst>
                <a:ext uri="{FF2B5EF4-FFF2-40B4-BE49-F238E27FC236}">
                  <a16:creationId xmlns:a16="http://schemas.microsoft.com/office/drawing/2014/main" id="{34EE6728-8148-6045-8EB3-16037F33D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720574"/>
              <a:ext cx="153971" cy="153971"/>
            </a:xfrm>
            <a:prstGeom prst="rect">
              <a:avLst/>
            </a:prstGeom>
          </p:spPr>
        </p:pic>
        <p:pic>
          <p:nvPicPr>
            <p:cNvPr id="246" name="Picture 245">
              <a:extLst>
                <a:ext uri="{FF2B5EF4-FFF2-40B4-BE49-F238E27FC236}">
                  <a16:creationId xmlns:a16="http://schemas.microsoft.com/office/drawing/2014/main" id="{45551D9E-916D-7F4A-B5D8-7EA9C6AB14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3941869"/>
              <a:ext cx="153971" cy="153971"/>
            </a:xfrm>
            <a:prstGeom prst="rect">
              <a:avLst/>
            </a:prstGeom>
          </p:spPr>
        </p:pic>
        <p:pic>
          <p:nvPicPr>
            <p:cNvPr id="247" name="Picture 246">
              <a:extLst>
                <a:ext uri="{FF2B5EF4-FFF2-40B4-BE49-F238E27FC236}">
                  <a16:creationId xmlns:a16="http://schemas.microsoft.com/office/drawing/2014/main" id="{80BA7D98-1D73-0A4E-B5C5-519FBE8A6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4609004"/>
              <a:ext cx="153971" cy="153971"/>
            </a:xfrm>
            <a:prstGeom prst="rect">
              <a:avLst/>
            </a:prstGeom>
          </p:spPr>
        </p:pic>
        <p:pic>
          <p:nvPicPr>
            <p:cNvPr id="248" name="Picture 247">
              <a:extLst>
                <a:ext uri="{FF2B5EF4-FFF2-40B4-BE49-F238E27FC236}">
                  <a16:creationId xmlns:a16="http://schemas.microsoft.com/office/drawing/2014/main" id="{6B465213-AEC9-9341-A45C-B22C08C00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056494"/>
              <a:ext cx="153971" cy="153971"/>
            </a:xfrm>
            <a:prstGeom prst="rect">
              <a:avLst/>
            </a:prstGeom>
          </p:spPr>
        </p:pic>
        <p:pic>
          <p:nvPicPr>
            <p:cNvPr id="249" name="Picture 248">
              <a:extLst>
                <a:ext uri="{FF2B5EF4-FFF2-40B4-BE49-F238E27FC236}">
                  <a16:creationId xmlns:a16="http://schemas.microsoft.com/office/drawing/2014/main" id="{03D568FF-90D3-E84A-B1A2-3E5DB6592E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607778"/>
              <a:ext cx="153971" cy="153971"/>
            </a:xfrm>
            <a:prstGeom prst="rect">
              <a:avLst/>
            </a:prstGeom>
          </p:spPr>
        </p:pic>
        <p:pic>
          <p:nvPicPr>
            <p:cNvPr id="250" name="Picture 249">
              <a:extLst>
                <a:ext uri="{FF2B5EF4-FFF2-40B4-BE49-F238E27FC236}">
                  <a16:creationId xmlns:a16="http://schemas.microsoft.com/office/drawing/2014/main" id="{FD498770-9866-A54F-9083-01022A453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829899"/>
              <a:ext cx="153971" cy="153971"/>
            </a:xfrm>
            <a:prstGeom prst="rect">
              <a:avLst/>
            </a:prstGeom>
          </p:spPr>
        </p:pic>
      </p:grpSp>
    </p:spTree>
    <p:extLst>
      <p:ext uri="{BB962C8B-B14F-4D97-AF65-F5344CB8AC3E}">
        <p14:creationId xmlns:p14="http://schemas.microsoft.com/office/powerpoint/2010/main" val="99711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121"/>
            <a:ext cx="10972800" cy="1143000"/>
          </a:xfrm>
        </p:spPr>
        <p:txBody>
          <a:bodyPr/>
          <a:lstStyle/>
          <a:p>
            <a:r>
              <a:rPr lang="en-US" dirty="0"/>
              <a:t>Periodic Table of Liberty (19.0.0.8)</a:t>
            </a:r>
          </a:p>
        </p:txBody>
      </p:sp>
      <p:grpSp>
        <p:nvGrpSpPr>
          <p:cNvPr id="81" name="Group 80">
            <a:extLst>
              <a:ext uri="{FF2B5EF4-FFF2-40B4-BE49-F238E27FC236}">
                <a16:creationId xmlns:a16="http://schemas.microsoft.com/office/drawing/2014/main" id="{F2A1B363-CE0A-CB41-AB29-8BDF143DC377}"/>
              </a:ext>
            </a:extLst>
          </p:cNvPr>
          <p:cNvGrpSpPr/>
          <p:nvPr/>
        </p:nvGrpSpPr>
        <p:grpSpPr>
          <a:xfrm>
            <a:off x="1439694" y="1090791"/>
            <a:ext cx="10490196" cy="5648332"/>
            <a:chOff x="1079770" y="818093"/>
            <a:chExt cx="7867647" cy="4236249"/>
          </a:xfrm>
        </p:grpSpPr>
        <p:sp>
          <p:nvSpPr>
            <p:cNvPr id="82" name="Rectangle 81">
              <a:extLst>
                <a:ext uri="{FF2B5EF4-FFF2-40B4-BE49-F238E27FC236}">
                  <a16:creationId xmlns:a16="http://schemas.microsoft.com/office/drawing/2014/main" id="{EE4AC5A6-0D60-F248-8FB0-2E8C0A19F35B}"/>
                </a:ext>
              </a:extLst>
            </p:cNvPr>
            <p:cNvSpPr/>
            <p:nvPr/>
          </p:nvSpPr>
          <p:spPr>
            <a:xfrm>
              <a:off x="1079770" y="1702196"/>
              <a:ext cx="7867647" cy="1106307"/>
            </a:xfrm>
            <a:prstGeom prst="rect">
              <a:avLst/>
            </a:prstGeom>
            <a:solidFill>
              <a:srgbClr val="7CC7FF">
                <a:lumMod val="60000"/>
                <a:lumOff val="4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sp>
          <p:nvSpPr>
            <p:cNvPr id="83" name="Round Same Side Corner Rectangle 12">
              <a:extLst>
                <a:ext uri="{FF2B5EF4-FFF2-40B4-BE49-F238E27FC236}">
                  <a16:creationId xmlns:a16="http://schemas.microsoft.com/office/drawing/2014/main" id="{B6692086-9C3C-274B-A811-668194EE7671}"/>
                </a:ext>
              </a:extLst>
            </p:cNvPr>
            <p:cNvSpPr/>
            <p:nvPr/>
          </p:nvSpPr>
          <p:spPr>
            <a:xfrm flipV="1">
              <a:off x="1079770" y="2590701"/>
              <a:ext cx="7867647" cy="2463641"/>
            </a:xfrm>
            <a:prstGeom prst="round2SameRect">
              <a:avLst>
                <a:gd name="adj1" fmla="val 2359"/>
                <a:gd name="adj2" fmla="val 0"/>
              </a:avLst>
            </a:prstGeom>
            <a:solidFill>
              <a:srgbClr val="7CC7FF">
                <a:lumMod val="20000"/>
                <a:lumOff val="8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sp>
          <p:nvSpPr>
            <p:cNvPr id="84" name="Rectangle 83">
              <a:extLst>
                <a:ext uri="{FF2B5EF4-FFF2-40B4-BE49-F238E27FC236}">
                  <a16:creationId xmlns:a16="http://schemas.microsoft.com/office/drawing/2014/main" id="{11283ADB-5FFA-374E-94E7-394CBCDBF4D6}"/>
                </a:ext>
              </a:extLst>
            </p:cNvPr>
            <p:cNvSpPr/>
            <p:nvPr/>
          </p:nvSpPr>
          <p:spPr>
            <a:xfrm>
              <a:off x="1079770" y="1265033"/>
              <a:ext cx="7867647" cy="438026"/>
            </a:xfrm>
            <a:prstGeom prst="rect">
              <a:avLst/>
            </a:prstGeom>
            <a:solidFill>
              <a:srgbClr val="7CC7FF">
                <a:lumMod val="75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sp>
          <p:nvSpPr>
            <p:cNvPr id="85" name="Round Same Side Corner Rectangle 5">
              <a:extLst>
                <a:ext uri="{FF2B5EF4-FFF2-40B4-BE49-F238E27FC236}">
                  <a16:creationId xmlns:a16="http://schemas.microsoft.com/office/drawing/2014/main" id="{23509532-EBEF-8146-A36E-11A2FD5607DC}"/>
                </a:ext>
              </a:extLst>
            </p:cNvPr>
            <p:cNvSpPr/>
            <p:nvPr/>
          </p:nvSpPr>
          <p:spPr>
            <a:xfrm>
              <a:off x="1079770" y="818093"/>
              <a:ext cx="7867647" cy="446769"/>
            </a:xfrm>
            <a:prstGeom prst="round2SameRect">
              <a:avLst/>
            </a:prstGeom>
            <a:solidFill>
              <a:srgbClr val="7CC7FF">
                <a:lumMod val="5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grpSp>
      <p:graphicFrame>
        <p:nvGraphicFramePr>
          <p:cNvPr id="86" name="Table 85">
            <a:extLst>
              <a:ext uri="{FF2B5EF4-FFF2-40B4-BE49-F238E27FC236}">
                <a16:creationId xmlns:a16="http://schemas.microsoft.com/office/drawing/2014/main" id="{E637E907-22FD-0347-A1D0-E75015DB2A5E}"/>
              </a:ext>
            </a:extLst>
          </p:cNvPr>
          <p:cNvGraphicFramePr>
            <a:graphicFrameLocks noGrp="1"/>
          </p:cNvGraphicFramePr>
          <p:nvPr/>
        </p:nvGraphicFramePr>
        <p:xfrm>
          <a:off x="1584757" y="1104337"/>
          <a:ext cx="10218514" cy="5594376"/>
        </p:xfrm>
        <a:graphic>
          <a:graphicData uri="http://schemas.openxmlformats.org/drawingml/2006/table">
            <a:tbl>
              <a:tblPr firstRow="1" bandRow="1"/>
              <a:tblGrid>
                <a:gridCol w="1728811">
                  <a:extLst>
                    <a:ext uri="{9D8B030D-6E8A-4147-A177-3AD203B41FA5}">
                      <a16:colId xmlns:a16="http://schemas.microsoft.com/office/drawing/2014/main" val="20000"/>
                    </a:ext>
                  </a:extLst>
                </a:gridCol>
                <a:gridCol w="2091135">
                  <a:extLst>
                    <a:ext uri="{9D8B030D-6E8A-4147-A177-3AD203B41FA5}">
                      <a16:colId xmlns:a16="http://schemas.microsoft.com/office/drawing/2014/main" val="20001"/>
                    </a:ext>
                  </a:extLst>
                </a:gridCol>
                <a:gridCol w="2011051">
                  <a:extLst>
                    <a:ext uri="{9D8B030D-6E8A-4147-A177-3AD203B41FA5}">
                      <a16:colId xmlns:a16="http://schemas.microsoft.com/office/drawing/2014/main" val="20002"/>
                    </a:ext>
                  </a:extLst>
                </a:gridCol>
                <a:gridCol w="2103496">
                  <a:extLst>
                    <a:ext uri="{9D8B030D-6E8A-4147-A177-3AD203B41FA5}">
                      <a16:colId xmlns:a16="http://schemas.microsoft.com/office/drawing/2014/main" val="20003"/>
                    </a:ext>
                  </a:extLst>
                </a:gridCol>
                <a:gridCol w="2284021">
                  <a:extLst>
                    <a:ext uri="{9D8B030D-6E8A-4147-A177-3AD203B41FA5}">
                      <a16:colId xmlns:a16="http://schemas.microsoft.com/office/drawing/2014/main" val="20004"/>
                    </a:ext>
                  </a:extLst>
                </a:gridCol>
              </a:tblGrid>
              <a:tr h="28448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solidFill>
                          <a:schemeClr val="bg1"/>
                        </a:solidFill>
                      </a:endParaRP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batchSMFLogging-1.0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zosLocalAdapters-1.0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zosTransaction-1.0</a:t>
                      </a:r>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solidFill>
                          <a:schemeClr val="bg1"/>
                        </a:solidFill>
                      </a:endParaRP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a:noFill/>
                    </a:lnB>
                    <a:lnTlToBr w="12700" cmpd="sng">
                      <a:noFill/>
                      <a:prstDash val="solid"/>
                    </a:lnTlToBr>
                    <a:lnBlToTr w="12700" cmpd="sng">
                      <a:noFill/>
                      <a:prstDash val="solid"/>
                    </a:lnBlToTr>
                    <a:solidFill>
                      <a:srgbClr val="7CC7FF">
                        <a:lumMod val="50000"/>
                      </a:srgbClr>
                    </a:solidFill>
                  </a:tcPr>
                </a:tc>
                <a:extLst>
                  <a:ext uri="{0D108BD9-81ED-4DB2-BD59-A6C34878D82A}">
                    <a16:rowId xmlns:a16="http://schemas.microsoft.com/office/drawing/2014/main" val="10000"/>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solidFill>
                          <a:schemeClr val="bg1"/>
                        </a:solidFill>
                      </a:endParaRPr>
                    </a:p>
                  </a:txBody>
                  <a:tcPr marL="121920" marR="121920" marT="60960" marB="60960">
                    <a:lnL>
                      <a:noFill/>
                    </a:lnL>
                    <a:lnR>
                      <a:noFill/>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solidFill>
                          <a:schemeClr val="bg1"/>
                        </a:solidFill>
                      </a:endParaRPr>
                    </a:p>
                  </a:txBody>
                  <a:tcPr marL="121920" marR="121920" marT="60960" marB="60960">
                    <a:lnL>
                      <a:noFill/>
                    </a:lnL>
                    <a:lnR>
                      <a:noFill/>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zosRequestLogging-1.0</a:t>
                      </a:r>
                    </a:p>
                  </a:txBody>
                  <a:tcPr marL="121920" marR="121920" marT="60960" marB="60960">
                    <a:lnL>
                      <a:noFill/>
                    </a:lnL>
                    <a:lnR>
                      <a:noFill/>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zosWlm-1.0</a:t>
                      </a:r>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zosSecurity-1.0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50000"/>
                      </a:srgbClr>
                    </a:solidFill>
                  </a:tcPr>
                </a:tc>
                <a:extLst>
                  <a:ext uri="{0D108BD9-81ED-4DB2-BD59-A6C34878D82A}">
                    <a16:rowId xmlns:a16="http://schemas.microsoft.com/office/drawing/2014/main" val="10001"/>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solidFill>
                          <a:schemeClr val="bg1"/>
                        </a:solidFill>
                      </a:endParaRPr>
                    </a:p>
                  </a:txBody>
                  <a:tcPr marL="121920" marR="121920" marT="60960" marB="60960">
                    <a:lnL>
                      <a:noFill/>
                    </a:lnL>
                    <a:lnR>
                      <a:noFill/>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collectiveController-1.0</a:t>
                      </a:r>
                    </a:p>
                  </a:txBody>
                  <a:tcPr marL="121920" marR="121920" marT="60960" marB="60960">
                    <a:lnL>
                      <a:noFill/>
                    </a:lnL>
                    <a:lnR>
                      <a:noFill/>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healthAnalyzer-1.0</a:t>
                      </a:r>
                    </a:p>
                  </a:txBody>
                  <a:tcPr marL="121920" marR="121920" marT="60960" marB="60960">
                    <a:lnL>
                      <a:noFill/>
                    </a:lnL>
                    <a:lnR>
                      <a:noFill/>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scalingController-1.0</a:t>
                      </a:r>
                    </a:p>
                  </a:txBody>
                  <a:tcPr marL="121920" marR="121920" marT="60960" marB="60960">
                    <a:lnL>
                      <a:noFill/>
                    </a:lnL>
                    <a:lnR w="28575" cap="flat" cmpd="sng" algn="ctr">
                      <a:solidFill>
                        <a:sysClr val="windowText" lastClr="000000"/>
                      </a:solidFill>
                      <a:prstDash val="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75000"/>
                      </a:srgbClr>
                    </a:solidFill>
                  </a:tcPr>
                </a:tc>
                <a:extLst>
                  <a:ext uri="{0D108BD9-81ED-4DB2-BD59-A6C34878D82A}">
                    <a16:rowId xmlns:a16="http://schemas.microsoft.com/office/drawing/2014/main" val="10002"/>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clusterMember-1.0</a:t>
                      </a:r>
                    </a:p>
                  </a:txBody>
                  <a:tcPr marL="121920" marR="121920" marT="60960" marB="60960">
                    <a:lnL>
                      <a:noFill/>
                    </a:lnL>
                    <a:lnR>
                      <a:noFill/>
                    </a:lnR>
                    <a:lnT>
                      <a:noFill/>
                    </a:lnT>
                    <a:lnB w="28575" cap="flat" cmpd="sng" algn="ctr">
                      <a:solidFill>
                        <a:sysClr val="windowText" lastClr="000000"/>
                      </a:solidFill>
                      <a:prstDash val="dash"/>
                      <a:round/>
                      <a:headEnd type="none" w="med" len="med"/>
                      <a:tailEnd type="none" w="med" len="med"/>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dynamicRouting-1.0</a:t>
                      </a:r>
                    </a:p>
                  </a:txBody>
                  <a:tcPr marL="121920" marR="121920" marT="60960" marB="60960">
                    <a:lnL>
                      <a:noFill/>
                    </a:lnL>
                    <a:lnR>
                      <a:noFill/>
                    </a:lnR>
                    <a:lnT>
                      <a:noFill/>
                    </a:lnT>
                    <a:lnB w="28575" cap="flat" cmpd="sng" algn="ctr">
                      <a:solidFill>
                        <a:sysClr val="windowText" lastClr="000000"/>
                      </a:solidFill>
                      <a:prstDash val="dash"/>
                      <a:round/>
                      <a:headEnd type="none" w="med" len="med"/>
                      <a:tailEnd type="none" w="med" len="med"/>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healthManager-1.0</a:t>
                      </a:r>
                    </a:p>
                  </a:txBody>
                  <a:tcPr marL="121920" marR="121920" marT="60960" marB="60960">
                    <a:lnL>
                      <a:noFill/>
                    </a:lnL>
                    <a:lnR>
                      <a:noFill/>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scalingMember-1.0</a:t>
                      </a:r>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75000"/>
                      </a:srgbClr>
                    </a:solidFill>
                  </a:tcPr>
                </a:tc>
                <a:extLst>
                  <a:ext uri="{0D108BD9-81ED-4DB2-BD59-A6C34878D82A}">
                    <a16:rowId xmlns:a16="http://schemas.microsoft.com/office/drawing/2014/main" val="10003"/>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cloudant-1.0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28575" cap="flat" cmpd="sng" algn="ctr">
                      <a:solidFill>
                        <a:sysClr val="windowText" lastClr="000000"/>
                      </a:solidFill>
                      <a:prstDash val="dash"/>
                      <a:round/>
                      <a:headEnd type="none" w="med" len="med"/>
                      <a:tailEnd type="none" w="med" len="med"/>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w="28575" cap="flat" cmpd="sng" algn="ctr">
                      <a:solidFill>
                        <a:sysClr val="windowText" lastClr="000000"/>
                      </a:solidFill>
                      <a:prstDash val="dash"/>
                      <a:round/>
                      <a:headEnd type="none" w="med" len="med"/>
                      <a:tailEnd type="none" w="med" len="med"/>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batchManagement-1.0</a:t>
                      </a:r>
                    </a:p>
                  </a:txBody>
                  <a:tcPr marL="121920" marR="121920" marT="60960" marB="60960">
                    <a:lnL w="28575" cap="flat" cmpd="sng" algn="ctr">
                      <a:solidFill>
                        <a:sysClr val="windowText" lastClr="000000"/>
                      </a:solidFill>
                      <a:prstDash val="dash"/>
                      <a:round/>
                      <a:headEnd type="none" w="med" len="med"/>
                      <a:tailEnd type="none" w="med" len="med"/>
                    </a:lnL>
                    <a:lnR>
                      <a:noFill/>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4"/>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javaee-7.0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wsAtomicTransaction-1.2</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passwordUtilities-1.0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5"/>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javaee-8.0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wsSecurity-1.1</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6"/>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sipServlet-1.0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5AAAFA">
                        <a:lumMod val="40000"/>
                        <a:lumOff val="6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w="28575" cap="flat" cmpd="sng" algn="ctr">
                      <a:solidFill>
                        <a:sysClr val="windowText" lastClr="000000"/>
                      </a:solidFill>
                      <a:prstDash val="dash"/>
                      <a:round/>
                      <a:headEnd type="none" w="med" len="med"/>
                      <a:tailEnd type="none" w="med" len="med"/>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wsSecuritySaml-1.0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7"/>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bells-1.0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mpContextPropagation-1.0</a:t>
                      </a:r>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EE92D8"/>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adminCenter-1.0</a:t>
                      </a:r>
                    </a:p>
                  </a:txBody>
                  <a:tcPr marL="121920" marR="121920" marT="60960" marB="60960">
                    <a:lnL w="28575" cap="flat" cmpd="sng" algn="ctr">
                      <a:solidFill>
                        <a:sysClr val="windowText" lastClr="000000"/>
                      </a:solidFill>
                      <a:prstDash val="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constrainedDelegation-1.0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w="28575" cap="flat" cmpd="sng" algn="ctr">
                      <a:solidFill>
                        <a:sysClr val="windowText" lastClr="000000"/>
                      </a:solidFill>
                      <a:prstDash val="dash"/>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audit-1.0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08"/>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concurrent-1.0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mpReactiveStreams-1.0</a:t>
                      </a:r>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FFFF99"/>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collectiveMember-1.0</a:t>
                      </a:r>
                    </a:p>
                  </a:txBody>
                  <a:tcPr marL="121920" marR="121920" marT="60960" marB="60960">
                    <a:lnL w="28575" cap="flat" cmpd="sng" algn="ctr">
                      <a:solidFill>
                        <a:sysClr val="windowText" lastClr="000000"/>
                      </a:solidFill>
                      <a:prstDash val="dash"/>
                      <a:round/>
                      <a:headEnd type="none" w="med" len="med"/>
                      <a:tailEnd type="none" w="med" len="med"/>
                    </a:lnL>
                    <a:lnR w="28575" cap="flat" cmpd="sng" algn="ctr">
                      <a:solidFill>
                        <a:sysClr val="windowText" lastClr="000000"/>
                      </a:solidFill>
                      <a:prstDash val="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federatedRepository-1.0</a:t>
                      </a:r>
                    </a:p>
                  </a:txBody>
                  <a:tcPr marL="121920" marR="121920" marT="60960" marB="60960">
                    <a:lnL w="28575" cap="flat" cmpd="sng" algn="ctr">
                      <a:solidFill>
                        <a:sysClr val="windowText" lastClr="000000"/>
                      </a:solidFill>
                      <a:prstDash val="dash"/>
                      <a:round/>
                      <a:headEnd type="none" w="med" len="med"/>
                      <a:tailEnd type="none" w="med" len="med"/>
                    </a:lnL>
                    <a:lnR>
                      <a:noFill/>
                    </a:lnR>
                    <a:lnT w="12700" cap="flat" cmpd="sng" algn="ctr">
                      <a:noFill/>
                      <a:prstDash val="lgDash"/>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ldapRegistry-3.0</a:t>
                      </a:r>
                    </a:p>
                  </a:txBody>
                  <a:tcPr marL="121920" marR="121920" marT="60960" marB="60960">
                    <a:lnL>
                      <a:noFill/>
                    </a:lnL>
                    <a:lnR w="12700" cap="flat" cmpd="sng" algn="ctr">
                      <a:noFill/>
                      <a:prstDash val="lg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09"/>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javaMail-1.6</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opentracing-1.3</a:t>
                      </a:r>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distributedMap-1.0</a:t>
                      </a:r>
                    </a:p>
                  </a:txBody>
                  <a:tcPr marL="121920" marR="121920" marT="60960" marB="60960">
                    <a:lnL w="28575" cap="flat" cmpd="sng" algn="ctr">
                      <a:solidFill>
                        <a:sysClr val="windowText" lastClr="000000"/>
                      </a:solidFill>
                      <a:prstDash val="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jwt-1.0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oauth-2.0</a:t>
                      </a:r>
                    </a:p>
                  </a:txBody>
                  <a:tcPr marL="121920" marR="121920" marT="60960" marB="60960">
                    <a:lnL>
                      <a:noFill/>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0"/>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jaxb-2.2</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osgiConsole-1.0</a:t>
                      </a:r>
                    </a:p>
                  </a:txBody>
                  <a:tcPr marL="121920" marR="121920" marT="60960" marB="60960">
                    <a:lnL w="12700" cap="flat" cmpd="sng" algn="ctr">
                      <a:noFill/>
                      <a:prstDash val="solid"/>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eventLogging-1.0</a:t>
                      </a:r>
                    </a:p>
                  </a:txBody>
                  <a:tcPr marL="121920" marR="121920" marT="60960" marB="60960">
                    <a:lnL w="28575" cap="flat" cmpd="sng" algn="ctr">
                      <a:solidFill>
                        <a:sysClr val="windowText" lastClr="000000"/>
                      </a:solidFill>
                      <a:prstDash val="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jwtSso-1.0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w="28575" cap="flat" cmpd="sng" algn="ctr">
                      <a:solidFill>
                        <a:sysClr val="windowText" lastClr="000000"/>
                      </a:solidFill>
                      <a:prstDash val="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openid-2.0</a:t>
                      </a:r>
                    </a:p>
                  </a:txBody>
                  <a:tcPr marL="121920" marR="121920" marT="60960" marB="60960">
                    <a:lnL>
                      <a:noFill/>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1"/>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jdbc-4.3</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91F2B1"/>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springBoot-2.0</a:t>
                      </a:r>
                    </a:p>
                  </a:txBody>
                  <a:tcPr marL="121920" marR="121920" marT="60960" marB="60960">
                    <a:lnL w="12700" cap="flat" cmpd="sng" algn="ctr">
                      <a:noFill/>
                      <a:prstDash val="solid"/>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logstashCollector-1.0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sessionDatabase-1.0</a:t>
                      </a:r>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w="28575" cap="flat" cmpd="sng" algn="ctr">
                      <a:solidFill>
                        <a:sysClr val="windowText" lastClr="000000"/>
                      </a:solidFill>
                      <a:prstDash val="dash"/>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openidConnectClient-1.0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2"/>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jpaContainer-2.2</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webProfile-7.0</a:t>
                      </a:r>
                    </a:p>
                  </a:txBody>
                  <a:tcPr marL="121920" marR="121920" marT="60960" marB="60960">
                    <a:lnL w="12700" cap="flat" cmpd="sng" algn="ctr">
                      <a:noFill/>
                      <a:prstDash val="solid"/>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monitor-1.0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webCache-1.0</a:t>
                      </a:r>
                    </a:p>
                  </a:txBody>
                  <a:tcPr marL="121920" marR="121920" marT="60960" marB="60960">
                    <a:lnL>
                      <a:noFill/>
                    </a:lnL>
                    <a:lnR w="28575" cap="flat" cmpd="sng" algn="ctr">
                      <a:solidFill>
                        <a:sysClr val="windowText" lastClr="000000"/>
                      </a:solidFill>
                      <a:prstDash val="dash"/>
                      <a:round/>
                      <a:headEnd type="none" w="med" len="med"/>
                      <a:tailEnd type="none" w="med" len="med"/>
                    </a:lnR>
                    <a:lnT w="12700" cap="flat" cmpd="sng" algn="ctr">
                      <a:noFill/>
                      <a:prstDash val="lgDash"/>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openidConnectServer-1.0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3"/>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jsfContainer-2.3</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webProfile-8.0</a:t>
                      </a:r>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openapi-3.1</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samlWeb-2.0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4"/>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requestTiming-1.0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scim-1.0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5"/>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jsonbContainer-1.0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usageMetering-1.0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socialLogin-1.0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6"/>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jsonpContainer-1.1</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restConnector-2.0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spnego-1.0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7"/>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microProfile-3.0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E92D8"/>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sessionCache-1.0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transportSecurity-1.0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8"/>
                  </a:ext>
                </a:extLst>
              </a:tr>
            </a:tbl>
          </a:graphicData>
        </a:graphic>
      </p:graphicFrame>
      <p:grpSp>
        <p:nvGrpSpPr>
          <p:cNvPr id="87" name="Group 86">
            <a:extLst>
              <a:ext uri="{FF2B5EF4-FFF2-40B4-BE49-F238E27FC236}">
                <a16:creationId xmlns:a16="http://schemas.microsoft.com/office/drawing/2014/main" id="{0F35551B-5AE5-5F4D-8353-8BA778466353}"/>
              </a:ext>
            </a:extLst>
          </p:cNvPr>
          <p:cNvGrpSpPr/>
          <p:nvPr/>
        </p:nvGrpSpPr>
        <p:grpSpPr>
          <a:xfrm>
            <a:off x="124081" y="1700029"/>
            <a:ext cx="1003283" cy="1627179"/>
            <a:chOff x="93060" y="1700029"/>
            <a:chExt cx="752462" cy="1627179"/>
          </a:xfrm>
        </p:grpSpPr>
        <p:sp>
          <p:nvSpPr>
            <p:cNvPr id="88" name="Rounded Rectangle 87">
              <a:extLst>
                <a:ext uri="{FF2B5EF4-FFF2-40B4-BE49-F238E27FC236}">
                  <a16:creationId xmlns:a16="http://schemas.microsoft.com/office/drawing/2014/main" id="{95F548C0-E363-FD45-ADBE-B95BB945722F}"/>
                </a:ext>
              </a:extLst>
            </p:cNvPr>
            <p:cNvSpPr/>
            <p:nvPr/>
          </p:nvSpPr>
          <p:spPr>
            <a:xfrm>
              <a:off x="95714" y="1700029"/>
              <a:ext cx="749808" cy="310896"/>
            </a:xfrm>
            <a:prstGeom prst="roundRect">
              <a:avLst/>
            </a:prstGeom>
            <a:solidFill>
              <a:srgbClr val="7CC7FF">
                <a:lumMod val="50000"/>
              </a:srgbClr>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867" b="0" i="0" u="none" strike="noStrike" kern="0" cap="none" spc="0" normalizeH="0" baseline="0" noProof="0" dirty="0" err="1">
                  <a:ln>
                    <a:noFill/>
                  </a:ln>
                  <a:solidFill>
                    <a:srgbClr val="FFFFFF"/>
                  </a:solidFill>
                  <a:effectLst/>
                  <a:uLnTx/>
                  <a:uFillTx/>
                  <a:latin typeface="Arial"/>
                  <a:ea typeface="+mn-ea"/>
                  <a:cs typeface="+mn-cs"/>
                </a:rPr>
                <a:t>zOS</a:t>
              </a:r>
              <a:endParaRPr kumimoji="0" lang="en-US" sz="1867" b="0" i="0" u="none" strike="noStrike" kern="0" cap="none" spc="0" normalizeH="0" baseline="0" noProof="0" dirty="0">
                <a:ln>
                  <a:noFill/>
                </a:ln>
                <a:solidFill>
                  <a:srgbClr val="FFFFFF"/>
                </a:solidFill>
                <a:effectLst/>
                <a:uLnTx/>
                <a:uFillTx/>
                <a:latin typeface="Arial"/>
                <a:ea typeface="+mn-ea"/>
                <a:cs typeface="+mn-cs"/>
              </a:endParaRPr>
            </a:p>
          </p:txBody>
        </p:sp>
        <p:sp>
          <p:nvSpPr>
            <p:cNvPr id="89" name="Rounded Rectangle 88">
              <a:extLst>
                <a:ext uri="{FF2B5EF4-FFF2-40B4-BE49-F238E27FC236}">
                  <a16:creationId xmlns:a16="http://schemas.microsoft.com/office/drawing/2014/main" id="{A10AA050-5748-6848-BCF9-4F2DA8363624}"/>
                </a:ext>
              </a:extLst>
            </p:cNvPr>
            <p:cNvSpPr/>
            <p:nvPr/>
          </p:nvSpPr>
          <p:spPr>
            <a:xfrm>
              <a:off x="93712" y="2133328"/>
              <a:ext cx="749808" cy="310896"/>
            </a:xfrm>
            <a:prstGeom prst="roundRect">
              <a:avLst/>
            </a:prstGeom>
            <a:solidFill>
              <a:srgbClr val="7CC7FF">
                <a:lumMod val="75000"/>
              </a:srgbClr>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867" b="0" i="0" u="none" strike="noStrike" kern="0" cap="none" spc="0" normalizeH="0" baseline="0" noProof="0" dirty="0">
                  <a:ln>
                    <a:noFill/>
                  </a:ln>
                  <a:solidFill>
                    <a:srgbClr val="FFFFFF"/>
                  </a:solidFill>
                  <a:effectLst/>
                  <a:uLnTx/>
                  <a:uFillTx/>
                  <a:latin typeface="Arial"/>
                  <a:ea typeface="+mn-ea"/>
                  <a:cs typeface="+mn-cs"/>
                </a:rPr>
                <a:t>ND</a:t>
              </a:r>
            </a:p>
          </p:txBody>
        </p:sp>
        <p:sp>
          <p:nvSpPr>
            <p:cNvPr id="90" name="Rounded Rectangle 89">
              <a:extLst>
                <a:ext uri="{FF2B5EF4-FFF2-40B4-BE49-F238E27FC236}">
                  <a16:creationId xmlns:a16="http://schemas.microsoft.com/office/drawing/2014/main" id="{06B1FDB8-A641-6D48-A99E-B03C20DF2A65}"/>
                </a:ext>
              </a:extLst>
            </p:cNvPr>
            <p:cNvSpPr/>
            <p:nvPr/>
          </p:nvSpPr>
          <p:spPr>
            <a:xfrm>
              <a:off x="93060" y="3016312"/>
              <a:ext cx="749808" cy="310896"/>
            </a:xfrm>
            <a:prstGeom prst="roundRect">
              <a:avLst/>
            </a:prstGeom>
            <a:solidFill>
              <a:srgbClr val="7CC7FF">
                <a:lumMod val="20000"/>
                <a:lumOff val="80000"/>
              </a:srgbClr>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867" b="0" i="0" u="none" strike="noStrike" kern="0" cap="none" spc="0" normalizeH="0" baseline="0" noProof="0" dirty="0">
                  <a:ln>
                    <a:noFill/>
                  </a:ln>
                  <a:solidFill>
                    <a:prstClr val="black"/>
                  </a:solidFill>
                  <a:effectLst/>
                  <a:uLnTx/>
                  <a:uFillTx/>
                  <a:latin typeface="Arial"/>
                  <a:ea typeface="+mn-ea"/>
                  <a:cs typeface="+mn-cs"/>
                </a:rPr>
                <a:t>Core</a:t>
              </a:r>
            </a:p>
          </p:txBody>
        </p:sp>
        <p:sp>
          <p:nvSpPr>
            <p:cNvPr id="91" name="Rounded Rectangle 90">
              <a:extLst>
                <a:ext uri="{FF2B5EF4-FFF2-40B4-BE49-F238E27FC236}">
                  <a16:creationId xmlns:a16="http://schemas.microsoft.com/office/drawing/2014/main" id="{1C6B01B1-E86A-5843-B78C-4931586A76C8}"/>
                </a:ext>
              </a:extLst>
            </p:cNvPr>
            <p:cNvSpPr/>
            <p:nvPr/>
          </p:nvSpPr>
          <p:spPr>
            <a:xfrm>
              <a:off x="93060" y="2565755"/>
              <a:ext cx="749808" cy="310896"/>
            </a:xfrm>
            <a:prstGeom prst="roundRect">
              <a:avLst/>
            </a:prstGeom>
            <a:solidFill>
              <a:srgbClr val="7CC7FF">
                <a:lumMod val="60000"/>
                <a:lumOff val="40000"/>
              </a:srgbClr>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867" b="0" i="0" u="none" strike="noStrike" kern="0" cap="none" spc="0" normalizeH="0" baseline="0" noProof="0" dirty="0">
                  <a:ln>
                    <a:noFill/>
                  </a:ln>
                  <a:solidFill>
                    <a:prstClr val="black"/>
                  </a:solidFill>
                  <a:effectLst/>
                  <a:uLnTx/>
                  <a:uFillTx/>
                  <a:latin typeface="Arial"/>
                  <a:ea typeface="+mn-ea"/>
                  <a:cs typeface="+mn-cs"/>
                </a:rPr>
                <a:t>Base</a:t>
              </a:r>
            </a:p>
          </p:txBody>
        </p:sp>
      </p:grpSp>
      <p:grpSp>
        <p:nvGrpSpPr>
          <p:cNvPr id="92" name="Group 91">
            <a:extLst>
              <a:ext uri="{FF2B5EF4-FFF2-40B4-BE49-F238E27FC236}">
                <a16:creationId xmlns:a16="http://schemas.microsoft.com/office/drawing/2014/main" id="{4B4B5723-127D-3F41-B979-7C09BD2F303A}"/>
              </a:ext>
            </a:extLst>
          </p:cNvPr>
          <p:cNvGrpSpPr/>
          <p:nvPr/>
        </p:nvGrpSpPr>
        <p:grpSpPr>
          <a:xfrm>
            <a:off x="124081" y="3572552"/>
            <a:ext cx="999744" cy="582837"/>
            <a:chOff x="93061" y="2679414"/>
            <a:chExt cx="749808" cy="437128"/>
          </a:xfrm>
        </p:grpSpPr>
        <p:sp>
          <p:nvSpPr>
            <p:cNvPr id="93" name="Rounded Rectangle 92">
              <a:extLst>
                <a:ext uri="{FF2B5EF4-FFF2-40B4-BE49-F238E27FC236}">
                  <a16:creationId xmlns:a16="http://schemas.microsoft.com/office/drawing/2014/main" id="{57F4C64F-6CBF-0D49-AAE8-779663BBB13E}"/>
                </a:ext>
              </a:extLst>
            </p:cNvPr>
            <p:cNvSpPr/>
            <p:nvPr/>
          </p:nvSpPr>
          <p:spPr>
            <a:xfrm>
              <a:off x="93061" y="2679414"/>
              <a:ext cx="749808" cy="437128"/>
            </a:xfrm>
            <a:prstGeom prst="roundRect">
              <a:avLst/>
            </a:prstGeom>
            <a:solidFill>
              <a:srgbClr val="FFFFFF"/>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333" b="0" i="0" u="none" strike="noStrike" kern="0" cap="none" spc="0" normalizeH="0" baseline="0" noProof="0">
                  <a:ln>
                    <a:noFill/>
                  </a:ln>
                  <a:solidFill>
                    <a:prstClr val="black"/>
                  </a:solidFill>
                  <a:effectLst/>
                  <a:uLnTx/>
                  <a:uFillTx/>
                  <a:latin typeface="Arial"/>
                  <a:ea typeface="+mn-ea"/>
                  <a:cs typeface="+mn-cs"/>
                </a:rPr>
                <a:t>Open Liberty </a:t>
              </a:r>
              <a:endParaRPr kumimoji="0" lang="en-US" sz="1333" b="0" i="0" u="none" strike="noStrike" kern="0" cap="none" spc="0" normalizeH="0" baseline="0" noProof="0">
                <a:ln>
                  <a:noFill/>
                </a:ln>
                <a:solidFill>
                  <a:srgbClr val="00B050"/>
                </a:solidFill>
                <a:effectLst/>
                <a:uLnTx/>
                <a:uFillTx/>
                <a:latin typeface="Arial"/>
                <a:ea typeface="+mn-ea"/>
                <a:cs typeface="+mn-cs"/>
              </a:endParaRPr>
            </a:p>
          </p:txBody>
        </p:sp>
        <p:pic>
          <p:nvPicPr>
            <p:cNvPr id="94" name="Picture 93">
              <a:extLst>
                <a:ext uri="{FF2B5EF4-FFF2-40B4-BE49-F238E27FC236}">
                  <a16:creationId xmlns:a16="http://schemas.microsoft.com/office/drawing/2014/main" id="{0B429B17-49C8-9040-8F90-7B3E905F1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95" y="2759074"/>
              <a:ext cx="153971" cy="153971"/>
            </a:xfrm>
            <a:prstGeom prst="rect">
              <a:avLst/>
            </a:prstGeom>
          </p:spPr>
        </p:pic>
      </p:grpSp>
      <p:grpSp>
        <p:nvGrpSpPr>
          <p:cNvPr id="95" name="Group 94">
            <a:extLst>
              <a:ext uri="{FF2B5EF4-FFF2-40B4-BE49-F238E27FC236}">
                <a16:creationId xmlns:a16="http://schemas.microsoft.com/office/drawing/2014/main" id="{CFBE0B1F-294F-C247-8118-8EF931BED5B5}"/>
              </a:ext>
            </a:extLst>
          </p:cNvPr>
          <p:cNvGrpSpPr/>
          <p:nvPr/>
        </p:nvGrpSpPr>
        <p:grpSpPr>
          <a:xfrm>
            <a:off x="3473715" y="1893117"/>
            <a:ext cx="7906700" cy="5032416"/>
            <a:chOff x="2601691" y="1616814"/>
            <a:chExt cx="5930025" cy="3774312"/>
          </a:xfrm>
        </p:grpSpPr>
        <p:sp>
          <p:nvSpPr>
            <p:cNvPr id="96" name="Rounded Rectangle 95">
              <a:extLst>
                <a:ext uri="{FF2B5EF4-FFF2-40B4-BE49-F238E27FC236}">
                  <a16:creationId xmlns:a16="http://schemas.microsoft.com/office/drawing/2014/main" id="{C059E754-291B-3A4C-AC1B-17798BE7F8E1}"/>
                </a:ext>
              </a:extLst>
            </p:cNvPr>
            <p:cNvSpPr/>
            <p:nvPr/>
          </p:nvSpPr>
          <p:spPr>
            <a:xfrm>
              <a:off x="2601691" y="4951308"/>
              <a:ext cx="1018095" cy="439818"/>
            </a:xfrm>
            <a:prstGeom prst="roundRect">
              <a:avLst/>
            </a:prstGeom>
            <a:solidFill>
              <a:srgbClr val="FFFFFF">
                <a:alpha val="5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467" b="0" i="0" u="none" strike="noStrike" kern="0" cap="none" spc="0" normalizeH="0" baseline="0" noProof="0" dirty="0">
                  <a:ln>
                    <a:noFill/>
                  </a:ln>
                  <a:solidFill>
                    <a:prstClr val="black"/>
                  </a:solidFill>
                  <a:effectLst/>
                  <a:uLnTx/>
                  <a:uFillTx/>
                  <a:latin typeface="Arial"/>
                  <a:ea typeface="+mn-ea"/>
                  <a:cs typeface="+mn-cs"/>
                </a:rPr>
                <a:t>APIs</a:t>
              </a:r>
            </a:p>
          </p:txBody>
        </p:sp>
        <p:sp>
          <p:nvSpPr>
            <p:cNvPr id="97" name="Rounded Rectangle 96">
              <a:extLst>
                <a:ext uri="{FF2B5EF4-FFF2-40B4-BE49-F238E27FC236}">
                  <a16:creationId xmlns:a16="http://schemas.microsoft.com/office/drawing/2014/main" id="{9E702D8F-461E-3A46-A1BC-4309AA7A6778}"/>
                </a:ext>
              </a:extLst>
            </p:cNvPr>
            <p:cNvSpPr/>
            <p:nvPr/>
          </p:nvSpPr>
          <p:spPr>
            <a:xfrm>
              <a:off x="7513621" y="1616814"/>
              <a:ext cx="1018095" cy="439818"/>
            </a:xfrm>
            <a:prstGeom prst="roundRect">
              <a:avLst/>
            </a:prstGeom>
            <a:solidFill>
              <a:srgbClr val="FFFFFF">
                <a:alpha val="5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467" b="0" i="0" u="none" strike="noStrike" kern="0" cap="none" spc="0" normalizeH="0" baseline="0" noProof="0">
                  <a:ln>
                    <a:noFill/>
                  </a:ln>
                  <a:solidFill>
                    <a:prstClr val="black"/>
                  </a:solidFill>
                  <a:effectLst/>
                  <a:uLnTx/>
                  <a:uFillTx/>
                  <a:latin typeface="Arial"/>
                  <a:ea typeface="+mn-ea"/>
                  <a:cs typeface="+mn-cs"/>
                </a:rPr>
                <a:t>Security</a:t>
              </a:r>
              <a:endParaRPr kumimoji="0" lang="en-US" sz="1467" b="0" i="0" u="none" strike="noStrike" kern="0" cap="none" spc="0" normalizeH="0" baseline="0" noProof="0" dirty="0">
                <a:ln>
                  <a:noFill/>
                </a:ln>
                <a:solidFill>
                  <a:prstClr val="black"/>
                </a:solidFill>
                <a:effectLst/>
                <a:uLnTx/>
                <a:uFillTx/>
                <a:latin typeface="Arial"/>
                <a:ea typeface="+mn-ea"/>
                <a:cs typeface="+mn-cs"/>
              </a:endParaRPr>
            </a:p>
          </p:txBody>
        </p:sp>
        <p:sp>
          <p:nvSpPr>
            <p:cNvPr id="98" name="Rounded Rectangle 97">
              <a:extLst>
                <a:ext uri="{FF2B5EF4-FFF2-40B4-BE49-F238E27FC236}">
                  <a16:creationId xmlns:a16="http://schemas.microsoft.com/office/drawing/2014/main" id="{8D958A86-D844-0948-A611-42A219403843}"/>
                </a:ext>
              </a:extLst>
            </p:cNvPr>
            <p:cNvSpPr/>
            <p:nvPr/>
          </p:nvSpPr>
          <p:spPr>
            <a:xfrm>
              <a:off x="5684081" y="1950333"/>
              <a:ext cx="1018095" cy="439818"/>
            </a:xfrm>
            <a:prstGeom prst="roundRect">
              <a:avLst/>
            </a:prstGeom>
            <a:solidFill>
              <a:srgbClr val="FFFFFF">
                <a:alpha val="5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467" b="0" i="0" u="none" strike="noStrike" kern="0" cap="none" spc="0" normalizeH="0" baseline="0" noProof="0">
                  <a:ln>
                    <a:noFill/>
                  </a:ln>
                  <a:solidFill>
                    <a:prstClr val="black"/>
                  </a:solidFill>
                  <a:effectLst/>
                  <a:uLnTx/>
                  <a:uFillTx/>
                  <a:latin typeface="Arial"/>
                  <a:ea typeface="+mn-ea"/>
                  <a:cs typeface="+mn-cs"/>
                </a:rPr>
                <a:t>Operations</a:t>
              </a:r>
              <a:endParaRPr kumimoji="0" lang="en-US" sz="1467" b="0" i="0" u="none" strike="noStrike" kern="0" cap="none" spc="0" normalizeH="0" baseline="0" noProof="0" dirty="0">
                <a:ln>
                  <a:noFill/>
                </a:ln>
                <a:solidFill>
                  <a:prstClr val="black"/>
                </a:solidFill>
                <a:effectLst/>
                <a:uLnTx/>
                <a:uFillTx/>
                <a:latin typeface="Arial"/>
                <a:ea typeface="+mn-ea"/>
                <a:cs typeface="+mn-cs"/>
              </a:endParaRPr>
            </a:p>
          </p:txBody>
        </p:sp>
      </p:grpSp>
      <p:grpSp>
        <p:nvGrpSpPr>
          <p:cNvPr id="99" name="Group 98">
            <a:extLst>
              <a:ext uri="{FF2B5EF4-FFF2-40B4-BE49-F238E27FC236}">
                <a16:creationId xmlns:a16="http://schemas.microsoft.com/office/drawing/2014/main" id="{6773E929-D97F-F24B-BBD5-A8E27B974DE1}"/>
              </a:ext>
            </a:extLst>
          </p:cNvPr>
          <p:cNvGrpSpPr/>
          <p:nvPr/>
        </p:nvGrpSpPr>
        <p:grpSpPr>
          <a:xfrm>
            <a:off x="113019" y="4547499"/>
            <a:ext cx="1007315" cy="2117432"/>
            <a:chOff x="84764" y="3410624"/>
            <a:chExt cx="755486" cy="1588074"/>
          </a:xfrm>
        </p:grpSpPr>
        <p:sp>
          <p:nvSpPr>
            <p:cNvPr id="100" name="Rounded Rectangle 99">
              <a:extLst>
                <a:ext uri="{FF2B5EF4-FFF2-40B4-BE49-F238E27FC236}">
                  <a16:creationId xmlns:a16="http://schemas.microsoft.com/office/drawing/2014/main" id="{261ABDA2-5200-1743-8272-B367BA84EA8C}"/>
                </a:ext>
              </a:extLst>
            </p:cNvPr>
            <p:cNvSpPr/>
            <p:nvPr/>
          </p:nvSpPr>
          <p:spPr>
            <a:xfrm>
              <a:off x="90442" y="3410624"/>
              <a:ext cx="749808" cy="355107"/>
            </a:xfrm>
            <a:prstGeom prst="roundRect">
              <a:avLst/>
            </a:prstGeom>
            <a:solidFill>
              <a:srgbClr val="EE92D7"/>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New in 3Q19</a:t>
              </a:r>
            </a:p>
          </p:txBody>
        </p:sp>
        <p:sp>
          <p:nvSpPr>
            <p:cNvPr id="101" name="Rounded Rectangle 100">
              <a:extLst>
                <a:ext uri="{FF2B5EF4-FFF2-40B4-BE49-F238E27FC236}">
                  <a16:creationId xmlns:a16="http://schemas.microsoft.com/office/drawing/2014/main" id="{9AB99037-FAC1-BC43-B8C4-4E3258B9B620}"/>
                </a:ext>
              </a:extLst>
            </p:cNvPr>
            <p:cNvSpPr/>
            <p:nvPr/>
          </p:nvSpPr>
          <p:spPr>
            <a:xfrm>
              <a:off x="84764" y="4643591"/>
              <a:ext cx="749808" cy="355107"/>
            </a:xfrm>
            <a:prstGeom prst="roundRect">
              <a:avLst/>
            </a:prstGeom>
            <a:solidFill>
              <a:srgbClr val="F9B8AF"/>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New in 4Q18</a:t>
              </a:r>
            </a:p>
          </p:txBody>
        </p:sp>
        <p:sp>
          <p:nvSpPr>
            <p:cNvPr id="102" name="Rounded Rectangle 101">
              <a:extLst>
                <a:ext uri="{FF2B5EF4-FFF2-40B4-BE49-F238E27FC236}">
                  <a16:creationId xmlns:a16="http://schemas.microsoft.com/office/drawing/2014/main" id="{02DBF6D8-F0E0-B149-A65A-F25F2445D96A}"/>
                </a:ext>
              </a:extLst>
            </p:cNvPr>
            <p:cNvSpPr/>
            <p:nvPr/>
          </p:nvSpPr>
          <p:spPr>
            <a:xfrm>
              <a:off x="84764" y="4230219"/>
              <a:ext cx="749808" cy="355107"/>
            </a:xfrm>
            <a:prstGeom prst="roundRect">
              <a:avLst/>
            </a:prstGeom>
            <a:solidFill>
              <a:srgbClr val="91F1B1"/>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New in 1Q19</a:t>
              </a:r>
            </a:p>
          </p:txBody>
        </p:sp>
        <p:sp>
          <p:nvSpPr>
            <p:cNvPr id="103" name="Rounded Rectangle 102">
              <a:extLst>
                <a:ext uri="{FF2B5EF4-FFF2-40B4-BE49-F238E27FC236}">
                  <a16:creationId xmlns:a16="http://schemas.microsoft.com/office/drawing/2014/main" id="{DE67FDC7-D630-AC48-A529-0614DBA9D1A4}"/>
                </a:ext>
              </a:extLst>
            </p:cNvPr>
            <p:cNvSpPr/>
            <p:nvPr/>
          </p:nvSpPr>
          <p:spPr>
            <a:xfrm>
              <a:off x="90442" y="3816847"/>
              <a:ext cx="749808" cy="355107"/>
            </a:xfrm>
            <a:prstGeom prst="roundRect">
              <a:avLst/>
            </a:prstGeom>
            <a:solidFill>
              <a:srgbClr val="FFFF99"/>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New in 2Q19</a:t>
              </a:r>
            </a:p>
          </p:txBody>
        </p:sp>
      </p:grpSp>
      <p:grpSp>
        <p:nvGrpSpPr>
          <p:cNvPr id="104" name="Group 103">
            <a:extLst>
              <a:ext uri="{FF2B5EF4-FFF2-40B4-BE49-F238E27FC236}">
                <a16:creationId xmlns:a16="http://schemas.microsoft.com/office/drawing/2014/main" id="{691E9F2C-281E-F148-AA4E-0627FA3DCB70}"/>
              </a:ext>
            </a:extLst>
          </p:cNvPr>
          <p:cNvGrpSpPr/>
          <p:nvPr/>
        </p:nvGrpSpPr>
        <p:grpSpPr>
          <a:xfrm>
            <a:off x="3012183" y="2313175"/>
            <a:ext cx="8692163" cy="4333460"/>
            <a:chOff x="2259137" y="1734881"/>
            <a:chExt cx="6519122" cy="3250095"/>
          </a:xfrm>
        </p:grpSpPr>
        <p:pic>
          <p:nvPicPr>
            <p:cNvPr id="105" name="Picture 104">
              <a:extLst>
                <a:ext uri="{FF2B5EF4-FFF2-40B4-BE49-F238E27FC236}">
                  <a16:creationId xmlns:a16="http://schemas.microsoft.com/office/drawing/2014/main" id="{E82321EE-1509-8A48-8206-64D396D13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177185"/>
              <a:ext cx="153971" cy="153971"/>
            </a:xfrm>
            <a:prstGeom prst="rect">
              <a:avLst/>
            </a:prstGeom>
          </p:spPr>
        </p:pic>
        <p:pic>
          <p:nvPicPr>
            <p:cNvPr id="106" name="Picture 105">
              <a:extLst>
                <a:ext uri="{FF2B5EF4-FFF2-40B4-BE49-F238E27FC236}">
                  <a16:creationId xmlns:a16="http://schemas.microsoft.com/office/drawing/2014/main" id="{3ABE186D-4D33-E64D-889D-BFE11EEEB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619489"/>
              <a:ext cx="153971" cy="153971"/>
            </a:xfrm>
            <a:prstGeom prst="rect">
              <a:avLst/>
            </a:prstGeom>
          </p:spPr>
        </p:pic>
        <p:pic>
          <p:nvPicPr>
            <p:cNvPr id="107" name="Picture 106">
              <a:extLst>
                <a:ext uri="{FF2B5EF4-FFF2-40B4-BE49-F238E27FC236}">
                  <a16:creationId xmlns:a16="http://schemas.microsoft.com/office/drawing/2014/main" id="{94862BCE-2AF2-CC46-810F-F62CD08E77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167553"/>
              <a:ext cx="153971" cy="153971"/>
            </a:xfrm>
            <a:prstGeom prst="rect">
              <a:avLst/>
            </a:prstGeom>
          </p:spPr>
        </p:pic>
        <p:pic>
          <p:nvPicPr>
            <p:cNvPr id="108" name="Picture 107">
              <a:extLst>
                <a:ext uri="{FF2B5EF4-FFF2-40B4-BE49-F238E27FC236}">
                  <a16:creationId xmlns:a16="http://schemas.microsoft.com/office/drawing/2014/main" id="{6AF600DC-BC2A-254F-9DAE-068344B99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504097"/>
              <a:ext cx="153971" cy="153971"/>
            </a:xfrm>
            <a:prstGeom prst="rect">
              <a:avLst/>
            </a:prstGeom>
          </p:spPr>
        </p:pic>
        <p:pic>
          <p:nvPicPr>
            <p:cNvPr id="109" name="Picture 108">
              <a:extLst>
                <a:ext uri="{FF2B5EF4-FFF2-40B4-BE49-F238E27FC236}">
                  <a16:creationId xmlns:a16="http://schemas.microsoft.com/office/drawing/2014/main" id="{AE3804D0-AC39-3E40-BB1B-D81E10B56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725249"/>
              <a:ext cx="153971" cy="153971"/>
            </a:xfrm>
            <a:prstGeom prst="rect">
              <a:avLst/>
            </a:prstGeom>
          </p:spPr>
        </p:pic>
        <p:pic>
          <p:nvPicPr>
            <p:cNvPr id="110" name="Picture 109">
              <a:extLst>
                <a:ext uri="{FF2B5EF4-FFF2-40B4-BE49-F238E27FC236}">
                  <a16:creationId xmlns:a16="http://schemas.microsoft.com/office/drawing/2014/main" id="{4FD9EE1D-D779-CB40-A824-42584AC4D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609857"/>
              <a:ext cx="153971" cy="153971"/>
            </a:xfrm>
            <a:prstGeom prst="rect">
              <a:avLst/>
            </a:prstGeom>
          </p:spPr>
        </p:pic>
        <p:pic>
          <p:nvPicPr>
            <p:cNvPr id="111" name="Picture 110">
              <a:extLst>
                <a:ext uri="{FF2B5EF4-FFF2-40B4-BE49-F238E27FC236}">
                  <a16:creationId xmlns:a16="http://schemas.microsoft.com/office/drawing/2014/main" id="{A39D03F4-896E-3740-9F05-C25162BFDB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946401"/>
              <a:ext cx="153971" cy="153971"/>
            </a:xfrm>
            <a:prstGeom prst="rect">
              <a:avLst/>
            </a:prstGeom>
          </p:spPr>
        </p:pic>
        <p:pic>
          <p:nvPicPr>
            <p:cNvPr id="112" name="Picture 111">
              <a:extLst>
                <a:ext uri="{FF2B5EF4-FFF2-40B4-BE49-F238E27FC236}">
                  <a16:creationId xmlns:a16="http://schemas.microsoft.com/office/drawing/2014/main" id="{F1AB1711-2719-E04C-9B17-6F831EFE4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501811"/>
              <a:ext cx="153971" cy="153971"/>
            </a:xfrm>
            <a:prstGeom prst="rect">
              <a:avLst/>
            </a:prstGeom>
          </p:spPr>
        </p:pic>
        <p:pic>
          <p:nvPicPr>
            <p:cNvPr id="113" name="Picture 112">
              <a:extLst>
                <a:ext uri="{FF2B5EF4-FFF2-40B4-BE49-F238E27FC236}">
                  <a16:creationId xmlns:a16="http://schemas.microsoft.com/office/drawing/2014/main" id="{3990C751-3499-CF46-A3B3-95205551F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840641"/>
              <a:ext cx="153971" cy="153971"/>
            </a:xfrm>
            <a:prstGeom prst="rect">
              <a:avLst/>
            </a:prstGeom>
          </p:spPr>
        </p:pic>
        <p:pic>
          <p:nvPicPr>
            <p:cNvPr id="114" name="Picture 113">
              <a:extLst>
                <a:ext uri="{FF2B5EF4-FFF2-40B4-BE49-F238E27FC236}">
                  <a16:creationId xmlns:a16="http://schemas.microsoft.com/office/drawing/2014/main" id="{4836C4CA-D179-2041-A25D-B0DF9D246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282945"/>
              <a:ext cx="153971" cy="153971"/>
            </a:xfrm>
            <a:prstGeom prst="rect">
              <a:avLst/>
            </a:prstGeom>
          </p:spPr>
        </p:pic>
        <p:pic>
          <p:nvPicPr>
            <p:cNvPr id="115" name="Picture 114">
              <a:extLst>
                <a:ext uri="{FF2B5EF4-FFF2-40B4-BE49-F238E27FC236}">
                  <a16:creationId xmlns:a16="http://schemas.microsoft.com/office/drawing/2014/main" id="{8E53D2FB-430C-3C4E-8E19-3C4D469B4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167552"/>
              <a:ext cx="153971" cy="153971"/>
            </a:xfrm>
            <a:prstGeom prst="rect">
              <a:avLst/>
            </a:prstGeom>
          </p:spPr>
        </p:pic>
        <p:pic>
          <p:nvPicPr>
            <p:cNvPr id="116" name="Picture 115">
              <a:extLst>
                <a:ext uri="{FF2B5EF4-FFF2-40B4-BE49-F238E27FC236}">
                  <a16:creationId xmlns:a16="http://schemas.microsoft.com/office/drawing/2014/main" id="{F0FCB0A0-2BA0-A443-A8F9-A1714C5DAC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3720573"/>
              <a:ext cx="153971" cy="153971"/>
            </a:xfrm>
            <a:prstGeom prst="rect">
              <a:avLst/>
            </a:prstGeom>
          </p:spPr>
        </p:pic>
        <p:pic>
          <p:nvPicPr>
            <p:cNvPr id="117" name="Picture 116">
              <a:extLst>
                <a:ext uri="{FF2B5EF4-FFF2-40B4-BE49-F238E27FC236}">
                  <a16:creationId xmlns:a16="http://schemas.microsoft.com/office/drawing/2014/main" id="{A1EE123F-28C6-BC49-BCDE-A146501B9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2844256"/>
              <a:ext cx="153971" cy="153971"/>
            </a:xfrm>
            <a:prstGeom prst="rect">
              <a:avLst/>
            </a:prstGeom>
          </p:spPr>
        </p:pic>
        <p:pic>
          <p:nvPicPr>
            <p:cNvPr id="118" name="Picture 117">
              <a:extLst>
                <a:ext uri="{FF2B5EF4-FFF2-40B4-BE49-F238E27FC236}">
                  <a16:creationId xmlns:a16="http://schemas.microsoft.com/office/drawing/2014/main" id="{EAB1A0BD-96C9-764E-9A50-3F311987A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063608"/>
              <a:ext cx="153971" cy="153971"/>
            </a:xfrm>
            <a:prstGeom prst="rect">
              <a:avLst/>
            </a:prstGeom>
          </p:spPr>
        </p:pic>
        <p:pic>
          <p:nvPicPr>
            <p:cNvPr id="119" name="Picture 118">
              <a:extLst>
                <a:ext uri="{FF2B5EF4-FFF2-40B4-BE49-F238E27FC236}">
                  <a16:creationId xmlns:a16="http://schemas.microsoft.com/office/drawing/2014/main" id="{CF29C8AA-235F-6246-AA59-67B07A630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8" y="3721665"/>
              <a:ext cx="153971" cy="153971"/>
            </a:xfrm>
            <a:prstGeom prst="rect">
              <a:avLst/>
            </a:prstGeom>
          </p:spPr>
        </p:pic>
        <p:pic>
          <p:nvPicPr>
            <p:cNvPr id="120" name="Picture 119">
              <a:extLst>
                <a:ext uri="{FF2B5EF4-FFF2-40B4-BE49-F238E27FC236}">
                  <a16:creationId xmlns:a16="http://schemas.microsoft.com/office/drawing/2014/main" id="{4ECA56D0-BA6B-2443-AD99-38288D50C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829511"/>
              <a:ext cx="153971" cy="153971"/>
            </a:xfrm>
            <a:prstGeom prst="rect">
              <a:avLst/>
            </a:prstGeom>
          </p:spPr>
        </p:pic>
        <p:pic>
          <p:nvPicPr>
            <p:cNvPr id="121" name="Picture 120">
              <a:extLst>
                <a:ext uri="{FF2B5EF4-FFF2-40B4-BE49-F238E27FC236}">
                  <a16:creationId xmlns:a16="http://schemas.microsoft.com/office/drawing/2014/main" id="{187B41E5-F37A-F247-8852-FA483F11D6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7" y="1950230"/>
              <a:ext cx="153971" cy="153971"/>
            </a:xfrm>
            <a:prstGeom prst="rect">
              <a:avLst/>
            </a:prstGeom>
          </p:spPr>
        </p:pic>
        <p:pic>
          <p:nvPicPr>
            <p:cNvPr id="122" name="Picture 121">
              <a:extLst>
                <a:ext uri="{FF2B5EF4-FFF2-40B4-BE49-F238E27FC236}">
                  <a16:creationId xmlns:a16="http://schemas.microsoft.com/office/drawing/2014/main" id="{A5E5AF0D-6CC3-0D41-B912-D1D8FFB63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502312"/>
              <a:ext cx="153971" cy="153971"/>
            </a:xfrm>
            <a:prstGeom prst="rect">
              <a:avLst/>
            </a:prstGeom>
          </p:spPr>
        </p:pic>
        <p:pic>
          <p:nvPicPr>
            <p:cNvPr id="123" name="Picture 122">
              <a:extLst>
                <a:ext uri="{FF2B5EF4-FFF2-40B4-BE49-F238E27FC236}">
                  <a16:creationId xmlns:a16="http://schemas.microsoft.com/office/drawing/2014/main" id="{ADCBA56D-3E8E-F844-865C-25253E3AF9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388705"/>
              <a:ext cx="153971" cy="153971"/>
            </a:xfrm>
            <a:prstGeom prst="rect">
              <a:avLst/>
            </a:prstGeom>
          </p:spPr>
        </p:pic>
        <p:pic>
          <p:nvPicPr>
            <p:cNvPr id="124" name="Picture 123">
              <a:extLst>
                <a:ext uri="{FF2B5EF4-FFF2-40B4-BE49-F238E27FC236}">
                  <a16:creationId xmlns:a16="http://schemas.microsoft.com/office/drawing/2014/main" id="{B0CBA6F7-3FC7-CE4E-9F59-036F3167D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282960"/>
              <a:ext cx="153971" cy="153971"/>
            </a:xfrm>
            <a:prstGeom prst="rect">
              <a:avLst/>
            </a:prstGeom>
          </p:spPr>
        </p:pic>
        <p:pic>
          <p:nvPicPr>
            <p:cNvPr id="125" name="Picture 124">
              <a:extLst>
                <a:ext uri="{FF2B5EF4-FFF2-40B4-BE49-F238E27FC236}">
                  <a16:creationId xmlns:a16="http://schemas.microsoft.com/office/drawing/2014/main" id="{C35612DB-2D6F-0540-A4ED-7E57327F6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941869"/>
              <a:ext cx="153971" cy="153971"/>
            </a:xfrm>
            <a:prstGeom prst="rect">
              <a:avLst/>
            </a:prstGeom>
          </p:spPr>
        </p:pic>
        <p:pic>
          <p:nvPicPr>
            <p:cNvPr id="126" name="Picture 125">
              <a:extLst>
                <a:ext uri="{FF2B5EF4-FFF2-40B4-BE49-F238E27FC236}">
                  <a16:creationId xmlns:a16="http://schemas.microsoft.com/office/drawing/2014/main" id="{388DBCE1-145D-8043-8684-66ABB3F07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7722" y="2624904"/>
              <a:ext cx="153971" cy="153971"/>
            </a:xfrm>
            <a:prstGeom prst="rect">
              <a:avLst/>
            </a:prstGeom>
          </p:spPr>
        </p:pic>
        <p:pic>
          <p:nvPicPr>
            <p:cNvPr id="127" name="Picture 126">
              <a:extLst>
                <a:ext uri="{FF2B5EF4-FFF2-40B4-BE49-F238E27FC236}">
                  <a16:creationId xmlns:a16="http://schemas.microsoft.com/office/drawing/2014/main" id="{46902974-CC2E-7E48-8B35-767219715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835402"/>
              <a:ext cx="153971" cy="153971"/>
            </a:xfrm>
            <a:prstGeom prst="rect">
              <a:avLst/>
            </a:prstGeom>
          </p:spPr>
        </p:pic>
        <p:pic>
          <p:nvPicPr>
            <p:cNvPr id="128" name="Picture 127">
              <a:extLst>
                <a:ext uri="{FF2B5EF4-FFF2-40B4-BE49-F238E27FC236}">
                  <a16:creationId xmlns:a16="http://schemas.microsoft.com/office/drawing/2014/main" id="{E2FF862D-31D8-3E45-88FE-F95D6DC23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281781"/>
              <a:ext cx="153971" cy="153971"/>
            </a:xfrm>
            <a:prstGeom prst="rect">
              <a:avLst/>
            </a:prstGeom>
          </p:spPr>
        </p:pic>
        <p:pic>
          <p:nvPicPr>
            <p:cNvPr id="129" name="Picture 128">
              <a:extLst>
                <a:ext uri="{FF2B5EF4-FFF2-40B4-BE49-F238E27FC236}">
                  <a16:creationId xmlns:a16="http://schemas.microsoft.com/office/drawing/2014/main" id="{AFA8A651-771C-654A-8ED4-06634C703E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398337"/>
              <a:ext cx="153971" cy="153971"/>
            </a:xfrm>
            <a:prstGeom prst="rect">
              <a:avLst/>
            </a:prstGeom>
          </p:spPr>
        </p:pic>
        <p:pic>
          <p:nvPicPr>
            <p:cNvPr id="130" name="Picture 129">
              <a:extLst>
                <a:ext uri="{FF2B5EF4-FFF2-40B4-BE49-F238E27FC236}">
                  <a16:creationId xmlns:a16="http://schemas.microsoft.com/office/drawing/2014/main" id="{1E5BD19E-6EBA-014C-B4A9-CCD31F16D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831005"/>
              <a:ext cx="153971" cy="153971"/>
            </a:xfrm>
            <a:prstGeom prst="rect">
              <a:avLst/>
            </a:prstGeom>
          </p:spPr>
        </p:pic>
        <p:pic>
          <p:nvPicPr>
            <p:cNvPr id="131" name="Picture 130">
              <a:extLst>
                <a:ext uri="{FF2B5EF4-FFF2-40B4-BE49-F238E27FC236}">
                  <a16:creationId xmlns:a16="http://schemas.microsoft.com/office/drawing/2014/main" id="{7D66C33E-0CCD-5B43-AA2F-5F4508FB3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621691"/>
              <a:ext cx="153971" cy="153971"/>
            </a:xfrm>
            <a:prstGeom prst="rect">
              <a:avLst/>
            </a:prstGeom>
          </p:spPr>
        </p:pic>
        <p:pic>
          <p:nvPicPr>
            <p:cNvPr id="132" name="Picture 131">
              <a:extLst>
                <a:ext uri="{FF2B5EF4-FFF2-40B4-BE49-F238E27FC236}">
                  <a16:creationId xmlns:a16="http://schemas.microsoft.com/office/drawing/2014/main" id="{DF294568-BDA7-074D-9AE7-0FA09FCFB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841721"/>
              <a:ext cx="153971" cy="153971"/>
            </a:xfrm>
            <a:prstGeom prst="rect">
              <a:avLst/>
            </a:prstGeom>
          </p:spPr>
        </p:pic>
        <p:pic>
          <p:nvPicPr>
            <p:cNvPr id="133" name="Picture 132">
              <a:extLst>
                <a:ext uri="{FF2B5EF4-FFF2-40B4-BE49-F238E27FC236}">
                  <a16:creationId xmlns:a16="http://schemas.microsoft.com/office/drawing/2014/main" id="{7A4ED344-DD2F-F24A-AA17-7BA60204E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721841"/>
              <a:ext cx="153971" cy="153971"/>
            </a:xfrm>
            <a:prstGeom prst="rect">
              <a:avLst/>
            </a:prstGeom>
          </p:spPr>
        </p:pic>
        <p:pic>
          <p:nvPicPr>
            <p:cNvPr id="134" name="Picture 133">
              <a:extLst>
                <a:ext uri="{FF2B5EF4-FFF2-40B4-BE49-F238E27FC236}">
                  <a16:creationId xmlns:a16="http://schemas.microsoft.com/office/drawing/2014/main" id="{8996491C-9E0E-EE4B-92CB-E182698684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956033"/>
              <a:ext cx="153971" cy="153971"/>
            </a:xfrm>
            <a:prstGeom prst="rect">
              <a:avLst/>
            </a:prstGeom>
          </p:spPr>
        </p:pic>
        <p:pic>
          <p:nvPicPr>
            <p:cNvPr id="135" name="Picture 134">
              <a:extLst>
                <a:ext uri="{FF2B5EF4-FFF2-40B4-BE49-F238E27FC236}">
                  <a16:creationId xmlns:a16="http://schemas.microsoft.com/office/drawing/2014/main" id="{481F416F-3977-7F4B-AA39-5084148F8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734881"/>
              <a:ext cx="153971" cy="153971"/>
            </a:xfrm>
            <a:prstGeom prst="rect">
              <a:avLst/>
            </a:prstGeom>
          </p:spPr>
        </p:pic>
        <p:pic>
          <p:nvPicPr>
            <p:cNvPr id="136" name="Picture 135">
              <a:extLst>
                <a:ext uri="{FF2B5EF4-FFF2-40B4-BE49-F238E27FC236}">
                  <a16:creationId xmlns:a16="http://schemas.microsoft.com/office/drawing/2014/main" id="{902D63AF-37B0-3842-92EA-472BA2894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388497"/>
              <a:ext cx="153971" cy="153971"/>
            </a:xfrm>
            <a:prstGeom prst="rect">
              <a:avLst/>
            </a:prstGeom>
          </p:spPr>
        </p:pic>
        <p:pic>
          <p:nvPicPr>
            <p:cNvPr id="137" name="Picture 136">
              <a:extLst>
                <a:ext uri="{FF2B5EF4-FFF2-40B4-BE49-F238E27FC236}">
                  <a16:creationId xmlns:a16="http://schemas.microsoft.com/office/drawing/2014/main" id="{14503E19-C773-374F-BE3D-D47DE51D7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614109"/>
              <a:ext cx="153971" cy="153971"/>
            </a:xfrm>
            <a:prstGeom prst="rect">
              <a:avLst/>
            </a:prstGeom>
          </p:spPr>
        </p:pic>
        <p:pic>
          <p:nvPicPr>
            <p:cNvPr id="138" name="Picture 137">
              <a:extLst>
                <a:ext uri="{FF2B5EF4-FFF2-40B4-BE49-F238E27FC236}">
                  <a16:creationId xmlns:a16="http://schemas.microsoft.com/office/drawing/2014/main" id="{4F5EFEF7-AAB7-EB40-8522-06AF1A418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061751"/>
              <a:ext cx="153971" cy="153971"/>
            </a:xfrm>
            <a:prstGeom prst="rect">
              <a:avLst/>
            </a:prstGeom>
          </p:spPr>
        </p:pic>
        <p:pic>
          <p:nvPicPr>
            <p:cNvPr id="139" name="Picture 138">
              <a:extLst>
                <a:ext uri="{FF2B5EF4-FFF2-40B4-BE49-F238E27FC236}">
                  <a16:creationId xmlns:a16="http://schemas.microsoft.com/office/drawing/2014/main" id="{460EC590-3D3A-A843-A9F6-9098CC390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061793"/>
              <a:ext cx="153971" cy="153971"/>
            </a:xfrm>
            <a:prstGeom prst="rect">
              <a:avLst/>
            </a:prstGeom>
          </p:spPr>
        </p:pic>
        <p:pic>
          <p:nvPicPr>
            <p:cNvPr id="140" name="Picture 139">
              <a:extLst>
                <a:ext uri="{FF2B5EF4-FFF2-40B4-BE49-F238E27FC236}">
                  <a16:creationId xmlns:a16="http://schemas.microsoft.com/office/drawing/2014/main" id="{24A2D1D4-616C-154E-93F9-D3700029C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1734881"/>
              <a:ext cx="153971" cy="153971"/>
            </a:xfrm>
            <a:prstGeom prst="rect">
              <a:avLst/>
            </a:prstGeom>
          </p:spPr>
        </p:pic>
        <p:pic>
          <p:nvPicPr>
            <p:cNvPr id="141" name="Picture 140">
              <a:extLst>
                <a:ext uri="{FF2B5EF4-FFF2-40B4-BE49-F238E27FC236}">
                  <a16:creationId xmlns:a16="http://schemas.microsoft.com/office/drawing/2014/main" id="{E2E967CF-5CC4-4044-84C8-71785CED45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171523"/>
              <a:ext cx="153971" cy="153971"/>
            </a:xfrm>
            <a:prstGeom prst="rect">
              <a:avLst/>
            </a:prstGeom>
          </p:spPr>
        </p:pic>
        <p:pic>
          <p:nvPicPr>
            <p:cNvPr id="142" name="Picture 141">
              <a:extLst>
                <a:ext uri="{FF2B5EF4-FFF2-40B4-BE49-F238E27FC236}">
                  <a16:creationId xmlns:a16="http://schemas.microsoft.com/office/drawing/2014/main" id="{33F0C8CE-6B42-EB46-B25C-AA12B897B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392816"/>
              <a:ext cx="153971" cy="153971"/>
            </a:xfrm>
            <a:prstGeom prst="rect">
              <a:avLst/>
            </a:prstGeom>
          </p:spPr>
        </p:pic>
        <p:pic>
          <p:nvPicPr>
            <p:cNvPr id="143" name="Picture 142">
              <a:extLst>
                <a:ext uri="{FF2B5EF4-FFF2-40B4-BE49-F238E27FC236}">
                  <a16:creationId xmlns:a16="http://schemas.microsoft.com/office/drawing/2014/main" id="{5CE859B0-77E1-B140-A84C-6CB156E93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281464"/>
              <a:ext cx="153971" cy="153971"/>
            </a:xfrm>
            <a:prstGeom prst="rect">
              <a:avLst/>
            </a:prstGeom>
          </p:spPr>
        </p:pic>
        <p:pic>
          <p:nvPicPr>
            <p:cNvPr id="144" name="Picture 143">
              <a:extLst>
                <a:ext uri="{FF2B5EF4-FFF2-40B4-BE49-F238E27FC236}">
                  <a16:creationId xmlns:a16="http://schemas.microsoft.com/office/drawing/2014/main" id="{E1287ED0-7163-CA42-AE1D-E93508118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056695"/>
              <a:ext cx="153971" cy="153971"/>
            </a:xfrm>
            <a:prstGeom prst="rect">
              <a:avLst/>
            </a:prstGeom>
          </p:spPr>
        </p:pic>
        <p:pic>
          <p:nvPicPr>
            <p:cNvPr id="145" name="Picture 144">
              <a:extLst>
                <a:ext uri="{FF2B5EF4-FFF2-40B4-BE49-F238E27FC236}">
                  <a16:creationId xmlns:a16="http://schemas.microsoft.com/office/drawing/2014/main" id="{AF65E060-CF82-1640-A79B-110AB453DD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277988"/>
              <a:ext cx="153971" cy="153971"/>
            </a:xfrm>
            <a:prstGeom prst="rect">
              <a:avLst/>
            </a:prstGeom>
          </p:spPr>
        </p:pic>
        <p:pic>
          <p:nvPicPr>
            <p:cNvPr id="146" name="Picture 145">
              <a:extLst>
                <a:ext uri="{FF2B5EF4-FFF2-40B4-BE49-F238E27FC236}">
                  <a16:creationId xmlns:a16="http://schemas.microsoft.com/office/drawing/2014/main" id="{37A0E326-6E2B-8D4B-AEBF-47CB64FEA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499281"/>
              <a:ext cx="153971" cy="153971"/>
            </a:xfrm>
            <a:prstGeom prst="rect">
              <a:avLst/>
            </a:prstGeom>
          </p:spPr>
        </p:pic>
        <p:pic>
          <p:nvPicPr>
            <p:cNvPr id="147" name="Picture 146">
              <a:extLst>
                <a:ext uri="{FF2B5EF4-FFF2-40B4-BE49-F238E27FC236}">
                  <a16:creationId xmlns:a16="http://schemas.microsoft.com/office/drawing/2014/main" id="{FD99F113-58FF-F94D-BBAF-E4744215F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720574"/>
              <a:ext cx="153971" cy="153971"/>
            </a:xfrm>
            <a:prstGeom prst="rect">
              <a:avLst/>
            </a:prstGeom>
          </p:spPr>
        </p:pic>
        <p:pic>
          <p:nvPicPr>
            <p:cNvPr id="148" name="Picture 147">
              <a:extLst>
                <a:ext uri="{FF2B5EF4-FFF2-40B4-BE49-F238E27FC236}">
                  <a16:creationId xmlns:a16="http://schemas.microsoft.com/office/drawing/2014/main" id="{0CDD5053-B5F7-7E44-A7CA-C50925589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3941869"/>
              <a:ext cx="153971" cy="153971"/>
            </a:xfrm>
            <a:prstGeom prst="rect">
              <a:avLst/>
            </a:prstGeom>
          </p:spPr>
        </p:pic>
        <p:pic>
          <p:nvPicPr>
            <p:cNvPr id="149" name="Picture 148">
              <a:extLst>
                <a:ext uri="{FF2B5EF4-FFF2-40B4-BE49-F238E27FC236}">
                  <a16:creationId xmlns:a16="http://schemas.microsoft.com/office/drawing/2014/main" id="{6B78DD17-0BDE-2C40-BA90-4BF92A3FB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4609004"/>
              <a:ext cx="153971" cy="153971"/>
            </a:xfrm>
            <a:prstGeom prst="rect">
              <a:avLst/>
            </a:prstGeom>
          </p:spPr>
        </p:pic>
        <p:pic>
          <p:nvPicPr>
            <p:cNvPr id="150" name="Picture 149">
              <a:extLst>
                <a:ext uri="{FF2B5EF4-FFF2-40B4-BE49-F238E27FC236}">
                  <a16:creationId xmlns:a16="http://schemas.microsoft.com/office/drawing/2014/main" id="{50BFBCDC-60B2-3C4E-9289-F7E0905C34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056494"/>
              <a:ext cx="153971" cy="153971"/>
            </a:xfrm>
            <a:prstGeom prst="rect">
              <a:avLst/>
            </a:prstGeom>
          </p:spPr>
        </p:pic>
        <p:pic>
          <p:nvPicPr>
            <p:cNvPr id="151" name="Picture 150">
              <a:extLst>
                <a:ext uri="{FF2B5EF4-FFF2-40B4-BE49-F238E27FC236}">
                  <a16:creationId xmlns:a16="http://schemas.microsoft.com/office/drawing/2014/main" id="{2187550F-4095-B447-9EA6-9F2D44D9F2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607778"/>
              <a:ext cx="153971" cy="153971"/>
            </a:xfrm>
            <a:prstGeom prst="rect">
              <a:avLst/>
            </a:prstGeom>
          </p:spPr>
        </p:pic>
        <p:pic>
          <p:nvPicPr>
            <p:cNvPr id="152" name="Picture 151">
              <a:extLst>
                <a:ext uri="{FF2B5EF4-FFF2-40B4-BE49-F238E27FC236}">
                  <a16:creationId xmlns:a16="http://schemas.microsoft.com/office/drawing/2014/main" id="{3EBF41F9-B03C-764D-87AA-C1AAACE6B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829899"/>
              <a:ext cx="153971" cy="153971"/>
            </a:xfrm>
            <a:prstGeom prst="rect">
              <a:avLst/>
            </a:prstGeom>
          </p:spPr>
        </p:pic>
      </p:grpSp>
      <p:sp>
        <p:nvSpPr>
          <p:cNvPr id="153" name="Rounded Rectangular Callout 152">
            <a:extLst>
              <a:ext uri="{FF2B5EF4-FFF2-40B4-BE49-F238E27FC236}">
                <a16:creationId xmlns:a16="http://schemas.microsoft.com/office/drawing/2014/main" id="{D8F87DDA-07F4-8943-93F5-07506855E3C5}"/>
              </a:ext>
            </a:extLst>
          </p:cNvPr>
          <p:cNvSpPr/>
          <p:nvPr/>
        </p:nvSpPr>
        <p:spPr>
          <a:xfrm>
            <a:off x="4934404" y="3018179"/>
            <a:ext cx="6995485" cy="2220707"/>
          </a:xfrm>
          <a:prstGeom prst="wedgeRoundRectCallout">
            <a:avLst>
              <a:gd name="adj1" fmla="val -57404"/>
              <a:gd name="adj2" fmla="val 54215"/>
              <a:gd name="adj3" fmla="val 16667"/>
            </a:avLst>
          </a:prstGeom>
          <a:solidFill>
            <a:srgbClr val="7CC7FF">
              <a:lumMod val="20000"/>
              <a:lumOff val="80000"/>
            </a:srgbClr>
          </a:solidFill>
          <a:ln w="25400" cap="flat" cmpd="sng" algn="ctr">
            <a:solidFill>
              <a:sysClr val="windowText" lastClr="000000"/>
            </a:solidFill>
            <a:prstDash val="solid"/>
          </a:ln>
          <a:effectLst>
            <a:outerShdw blurRad="50800" dist="76200" dir="2700000" algn="tl" rotWithShape="0">
              <a:prstClr val="black">
                <a:alpha val="40000"/>
              </a:prst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graphicFrame>
        <p:nvGraphicFramePr>
          <p:cNvPr id="154" name="Table 153">
            <a:extLst>
              <a:ext uri="{FF2B5EF4-FFF2-40B4-BE49-F238E27FC236}">
                <a16:creationId xmlns:a16="http://schemas.microsoft.com/office/drawing/2014/main" id="{8F969325-EB77-964B-8DBE-004395216732}"/>
              </a:ext>
            </a:extLst>
          </p:cNvPr>
          <p:cNvGraphicFramePr>
            <a:graphicFrameLocks noGrp="1"/>
          </p:cNvGraphicFramePr>
          <p:nvPr/>
        </p:nvGraphicFramePr>
        <p:xfrm>
          <a:off x="5147043" y="3131472"/>
          <a:ext cx="6656227" cy="1950720"/>
        </p:xfrm>
        <a:graphic>
          <a:graphicData uri="http://schemas.openxmlformats.org/drawingml/2006/table">
            <a:tbl>
              <a:tblPr firstRow="1" bandRow="1"/>
              <a:tblGrid>
                <a:gridCol w="1744824">
                  <a:extLst>
                    <a:ext uri="{9D8B030D-6E8A-4147-A177-3AD203B41FA5}">
                      <a16:colId xmlns:a16="http://schemas.microsoft.com/office/drawing/2014/main" val="20000"/>
                    </a:ext>
                  </a:extLst>
                </a:gridCol>
                <a:gridCol w="1533949">
                  <a:extLst>
                    <a:ext uri="{9D8B030D-6E8A-4147-A177-3AD203B41FA5}">
                      <a16:colId xmlns:a16="http://schemas.microsoft.com/office/drawing/2014/main" val="211009356"/>
                    </a:ext>
                  </a:extLst>
                </a:gridCol>
                <a:gridCol w="1869651">
                  <a:extLst>
                    <a:ext uri="{9D8B030D-6E8A-4147-A177-3AD203B41FA5}">
                      <a16:colId xmlns:a16="http://schemas.microsoft.com/office/drawing/2014/main" val="3896800395"/>
                    </a:ext>
                  </a:extLst>
                </a:gridCol>
                <a:gridCol w="1507803">
                  <a:extLst>
                    <a:ext uri="{9D8B030D-6E8A-4147-A177-3AD203B41FA5}">
                      <a16:colId xmlns:a16="http://schemas.microsoft.com/office/drawing/2014/main" val="1925059664"/>
                    </a:ext>
                  </a:extLst>
                </a:gridCol>
              </a:tblGrid>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appSecurity-3.0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jaxrs-2.1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jsonp-1.1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websocket-1.1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extLst>
                  <a:ext uri="{0D108BD9-81ED-4DB2-BD59-A6C34878D82A}">
                    <a16:rowId xmlns:a16="http://schemas.microsoft.com/office/drawing/2014/main" val="10000"/>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beanValidation-2.0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jaxrsClient-2.1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jsf-2.3</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300" dirty="0"/>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extLst>
                  <a:ext uri="{0D108BD9-81ED-4DB2-BD59-A6C34878D82A}">
                    <a16:rowId xmlns:a16="http://schemas.microsoft.com/office/drawing/2014/main" val="10001"/>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cdi-2.0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jdbc-4.2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jsp-2.3</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300" dirty="0"/>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extLst>
                  <a:ext uri="{0D108BD9-81ED-4DB2-BD59-A6C34878D82A}">
                    <a16:rowId xmlns:a16="http://schemas.microsoft.com/office/drawing/2014/main" val="10002"/>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ejbLite-3.2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jndi-1.0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managedBeans-1.0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300" dirty="0"/>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extLst>
                  <a:ext uri="{0D108BD9-81ED-4DB2-BD59-A6C34878D82A}">
                    <a16:rowId xmlns:a16="http://schemas.microsoft.com/office/drawing/2014/main" val="10003"/>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el-3.0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jpa-2.2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servlet-4.0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300" dirty="0"/>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extLst>
                  <a:ext uri="{0D108BD9-81ED-4DB2-BD59-A6C34878D82A}">
                    <a16:rowId xmlns:a16="http://schemas.microsoft.com/office/drawing/2014/main" val="10004"/>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jaspic-1.1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jsonb-1.0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ssl-1.0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300" dirty="0"/>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extLst>
                  <a:ext uri="{0D108BD9-81ED-4DB2-BD59-A6C34878D82A}">
                    <a16:rowId xmlns:a16="http://schemas.microsoft.com/office/drawing/2014/main" val="10005"/>
                  </a:ext>
                </a:extLst>
              </a:tr>
            </a:tbl>
          </a:graphicData>
        </a:graphic>
      </p:graphicFrame>
      <p:sp>
        <p:nvSpPr>
          <p:cNvPr id="155" name="Rounded Rectangular Callout 154">
            <a:extLst>
              <a:ext uri="{FF2B5EF4-FFF2-40B4-BE49-F238E27FC236}">
                <a16:creationId xmlns:a16="http://schemas.microsoft.com/office/drawing/2014/main" id="{D2C9E9F0-2ECA-E643-A007-7608303E9810}"/>
              </a:ext>
            </a:extLst>
          </p:cNvPr>
          <p:cNvSpPr/>
          <p:nvPr/>
        </p:nvSpPr>
        <p:spPr>
          <a:xfrm>
            <a:off x="4939327" y="927437"/>
            <a:ext cx="6997808" cy="1966988"/>
          </a:xfrm>
          <a:prstGeom prst="wedgeRoundRectCallout">
            <a:avLst>
              <a:gd name="adj1" fmla="val -73713"/>
              <a:gd name="adj2" fmla="val 54359"/>
              <a:gd name="adj3" fmla="val 16667"/>
            </a:avLst>
          </a:prstGeom>
          <a:solidFill>
            <a:srgbClr val="7CC7FF">
              <a:lumMod val="60000"/>
              <a:lumOff val="40000"/>
            </a:srgbClr>
          </a:solidFill>
          <a:ln w="25400" cap="flat" cmpd="sng" algn="ctr">
            <a:solidFill>
              <a:sysClr val="windowText" lastClr="000000"/>
            </a:solidFill>
            <a:prstDash val="solid"/>
          </a:ln>
          <a:effectLst>
            <a:outerShdw blurRad="50800" dist="76200" dir="2700000" algn="tl" rotWithShape="0">
              <a:prstClr val="black">
                <a:alpha val="40000"/>
              </a:prst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graphicFrame>
        <p:nvGraphicFramePr>
          <p:cNvPr id="156" name="Table 155">
            <a:extLst>
              <a:ext uri="{FF2B5EF4-FFF2-40B4-BE49-F238E27FC236}">
                <a16:creationId xmlns:a16="http://schemas.microsoft.com/office/drawing/2014/main" id="{D6291929-C473-FE48-B7F3-819C72E71D4E}"/>
              </a:ext>
            </a:extLst>
          </p:cNvPr>
          <p:cNvGraphicFramePr>
            <a:graphicFrameLocks noGrp="1"/>
          </p:cNvGraphicFramePr>
          <p:nvPr/>
        </p:nvGraphicFramePr>
        <p:xfrm>
          <a:off x="5156463" y="1111407"/>
          <a:ext cx="6654052" cy="1625600"/>
        </p:xfrm>
        <a:graphic>
          <a:graphicData uri="http://schemas.openxmlformats.org/drawingml/2006/table">
            <a:tbl>
              <a:tblPr firstRow="1" bandRow="1"/>
              <a:tblGrid>
                <a:gridCol w="1858336">
                  <a:extLst>
                    <a:ext uri="{9D8B030D-6E8A-4147-A177-3AD203B41FA5}">
                      <a16:colId xmlns:a16="http://schemas.microsoft.com/office/drawing/2014/main" val="20000"/>
                    </a:ext>
                  </a:extLst>
                </a:gridCol>
                <a:gridCol w="1975481">
                  <a:extLst>
                    <a:ext uri="{9D8B030D-6E8A-4147-A177-3AD203B41FA5}">
                      <a16:colId xmlns:a16="http://schemas.microsoft.com/office/drawing/2014/main" val="20001"/>
                    </a:ext>
                  </a:extLst>
                </a:gridCol>
                <a:gridCol w="1038971">
                  <a:extLst>
                    <a:ext uri="{9D8B030D-6E8A-4147-A177-3AD203B41FA5}">
                      <a16:colId xmlns:a16="http://schemas.microsoft.com/office/drawing/2014/main" val="20002"/>
                    </a:ext>
                  </a:extLst>
                </a:gridCol>
                <a:gridCol w="1781264">
                  <a:extLst>
                    <a:ext uri="{9D8B030D-6E8A-4147-A177-3AD203B41FA5}">
                      <a16:colId xmlns:a16="http://schemas.microsoft.com/office/drawing/2014/main" val="20003"/>
                    </a:ext>
                  </a:extLst>
                </a:gridCol>
              </a:tblGrid>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appClientSupport-1.0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ejbHome-3.2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jacc-1.5</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managedBeans-1.0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extLst>
                  <a:ext uri="{0D108BD9-81ED-4DB2-BD59-A6C34878D82A}">
                    <a16:rowId xmlns:a16="http://schemas.microsoft.com/office/drawing/2014/main" val="10000"/>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appSecurityClient-1.0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ejbPersistentTimer-3.2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jaxb-2.2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mdb-3.2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extLst>
                  <a:ext uri="{0D108BD9-81ED-4DB2-BD59-A6C34878D82A}">
                    <a16:rowId xmlns:a16="http://schemas.microsoft.com/office/drawing/2014/main" val="10001"/>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batch-1.0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ejbRemote-3.2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jaxws-2.2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wasJmsClient-2.0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extLst>
                  <a:ext uri="{0D108BD9-81ED-4DB2-BD59-A6C34878D82A}">
                    <a16:rowId xmlns:a16="http://schemas.microsoft.com/office/drawing/2014/main" val="10002"/>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concurrent-1.0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j2eeManagement-1.1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jca-1.7</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webProfile-8.0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extLst>
                  <a:ext uri="{0D108BD9-81ED-4DB2-BD59-A6C34878D82A}">
                    <a16:rowId xmlns:a16="http://schemas.microsoft.com/office/drawing/2014/main" val="10003"/>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ejb-3.2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javaMail-1.6</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jms-2.0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wmqJmsClient-2.0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extLst>
                  <a:ext uri="{0D108BD9-81ED-4DB2-BD59-A6C34878D82A}">
                    <a16:rowId xmlns:a16="http://schemas.microsoft.com/office/drawing/2014/main" val="10004"/>
                  </a:ext>
                </a:extLst>
              </a:tr>
            </a:tbl>
          </a:graphicData>
        </a:graphic>
      </p:graphicFrame>
      <p:sp>
        <p:nvSpPr>
          <p:cNvPr id="157" name="Rounded Rectangular Callout 156">
            <a:extLst>
              <a:ext uri="{FF2B5EF4-FFF2-40B4-BE49-F238E27FC236}">
                <a16:creationId xmlns:a16="http://schemas.microsoft.com/office/drawing/2014/main" id="{714E58A8-281E-D845-9237-C23EC867BB85}"/>
              </a:ext>
            </a:extLst>
          </p:cNvPr>
          <p:cNvSpPr/>
          <p:nvPr/>
        </p:nvSpPr>
        <p:spPr>
          <a:xfrm>
            <a:off x="4934405" y="5361701"/>
            <a:ext cx="6643073" cy="1367169"/>
          </a:xfrm>
          <a:prstGeom prst="wedgeRoundRectCallout">
            <a:avLst>
              <a:gd name="adj1" fmla="val -74568"/>
              <a:gd name="adj2" fmla="val 36606"/>
              <a:gd name="adj3" fmla="val 16667"/>
            </a:avLst>
          </a:prstGeom>
          <a:solidFill>
            <a:srgbClr val="7CC7FF">
              <a:lumMod val="20000"/>
              <a:lumOff val="80000"/>
            </a:srgbClr>
          </a:solidFill>
          <a:ln w="25400" cap="flat" cmpd="sng" algn="ctr">
            <a:solidFill>
              <a:sysClr val="windowText" lastClr="000000"/>
            </a:solidFill>
            <a:prstDash val="solid"/>
          </a:ln>
          <a:effectLst>
            <a:outerShdw blurRad="50800" dist="76200" dir="2700000" algn="tl" rotWithShape="0">
              <a:prstClr val="black">
                <a:alpha val="40000"/>
              </a:prst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graphicFrame>
        <p:nvGraphicFramePr>
          <p:cNvPr id="158" name="Table 157">
            <a:extLst>
              <a:ext uri="{FF2B5EF4-FFF2-40B4-BE49-F238E27FC236}">
                <a16:creationId xmlns:a16="http://schemas.microsoft.com/office/drawing/2014/main" id="{E1AB152E-46F9-B745-B57E-5D65ACE7F28E}"/>
              </a:ext>
            </a:extLst>
          </p:cNvPr>
          <p:cNvGraphicFramePr>
            <a:graphicFrameLocks noGrp="1"/>
          </p:cNvGraphicFramePr>
          <p:nvPr/>
        </p:nvGraphicFramePr>
        <p:xfrm>
          <a:off x="5089789" y="5512905"/>
          <a:ext cx="6253866" cy="1048275"/>
        </p:xfrm>
        <a:graphic>
          <a:graphicData uri="http://schemas.openxmlformats.org/drawingml/2006/table">
            <a:tbl>
              <a:tblPr firstRow="1" bandRow="1"/>
              <a:tblGrid>
                <a:gridCol w="1010060">
                  <a:extLst>
                    <a:ext uri="{9D8B030D-6E8A-4147-A177-3AD203B41FA5}">
                      <a16:colId xmlns:a16="http://schemas.microsoft.com/office/drawing/2014/main" val="20000"/>
                    </a:ext>
                  </a:extLst>
                </a:gridCol>
                <a:gridCol w="1979408">
                  <a:extLst>
                    <a:ext uri="{9D8B030D-6E8A-4147-A177-3AD203B41FA5}">
                      <a16:colId xmlns:a16="http://schemas.microsoft.com/office/drawing/2014/main" val="20001"/>
                    </a:ext>
                  </a:extLst>
                </a:gridCol>
                <a:gridCol w="1520413">
                  <a:extLst>
                    <a:ext uri="{9D8B030D-6E8A-4147-A177-3AD203B41FA5}">
                      <a16:colId xmlns:a16="http://schemas.microsoft.com/office/drawing/2014/main" val="20002"/>
                    </a:ext>
                  </a:extLst>
                </a:gridCol>
                <a:gridCol w="1743985">
                  <a:extLst>
                    <a:ext uri="{9D8B030D-6E8A-4147-A177-3AD203B41FA5}">
                      <a16:colId xmlns:a16="http://schemas.microsoft.com/office/drawing/2014/main" val="1339686181"/>
                    </a:ext>
                  </a:extLst>
                </a:gridCol>
              </a:tblGrid>
              <a:tr h="349425">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cdi-2.0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jsonb-1.0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mpMetrics-2.0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E92D8"/>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mpOpenTracing-1.3</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91F1B1"/>
                    </a:solidFill>
                  </a:tcPr>
                </a:tc>
                <a:extLst>
                  <a:ext uri="{0D108BD9-81ED-4DB2-BD59-A6C34878D82A}">
                    <a16:rowId xmlns:a16="http://schemas.microsoft.com/office/drawing/2014/main" val="10000"/>
                  </a:ext>
                </a:extLst>
              </a:tr>
              <a:tr h="349425">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jaxrs-2.1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mpConfig-1.3</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mpJwt-1.1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mpRestClient-1.3</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E92D8"/>
                    </a:solidFill>
                  </a:tcPr>
                </a:tc>
                <a:extLst>
                  <a:ext uri="{0D108BD9-81ED-4DB2-BD59-A6C34878D82A}">
                    <a16:rowId xmlns:a16="http://schemas.microsoft.com/office/drawing/2014/main" val="10001"/>
                  </a:ext>
                </a:extLst>
              </a:tr>
              <a:tr h="349425">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jsonp-1.1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mpFaultTolerance-2.0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91F1B1"/>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mpOpenAPI-1.1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91F1B1"/>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mpHealth-2.0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E92D8"/>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0252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121"/>
            <a:ext cx="10972800" cy="1143000"/>
          </a:xfrm>
        </p:spPr>
        <p:txBody>
          <a:bodyPr/>
          <a:lstStyle/>
          <a:p>
            <a:r>
              <a:rPr lang="en-US" dirty="0"/>
              <a:t>Periodic Table of Liberty (19.0.0.8)</a:t>
            </a:r>
          </a:p>
        </p:txBody>
      </p:sp>
      <p:grpSp>
        <p:nvGrpSpPr>
          <p:cNvPr id="81" name="Group 80">
            <a:extLst>
              <a:ext uri="{FF2B5EF4-FFF2-40B4-BE49-F238E27FC236}">
                <a16:creationId xmlns:a16="http://schemas.microsoft.com/office/drawing/2014/main" id="{442E5EBA-A33F-C74B-9155-2948E93284E7}"/>
              </a:ext>
            </a:extLst>
          </p:cNvPr>
          <p:cNvGrpSpPr/>
          <p:nvPr/>
        </p:nvGrpSpPr>
        <p:grpSpPr>
          <a:xfrm>
            <a:off x="1439694" y="1090791"/>
            <a:ext cx="10490196" cy="5648332"/>
            <a:chOff x="1079770" y="818093"/>
            <a:chExt cx="7867647" cy="4236249"/>
          </a:xfrm>
        </p:grpSpPr>
        <p:sp>
          <p:nvSpPr>
            <p:cNvPr id="82" name="Rectangle 81">
              <a:extLst>
                <a:ext uri="{FF2B5EF4-FFF2-40B4-BE49-F238E27FC236}">
                  <a16:creationId xmlns:a16="http://schemas.microsoft.com/office/drawing/2014/main" id="{C7387783-9070-2148-8544-3A05EA94679A}"/>
                </a:ext>
              </a:extLst>
            </p:cNvPr>
            <p:cNvSpPr/>
            <p:nvPr/>
          </p:nvSpPr>
          <p:spPr>
            <a:xfrm>
              <a:off x="1079770" y="1702196"/>
              <a:ext cx="7867647" cy="1106307"/>
            </a:xfrm>
            <a:prstGeom prst="rect">
              <a:avLst/>
            </a:prstGeom>
            <a:solidFill>
              <a:srgbClr val="7CC7FF">
                <a:lumMod val="60000"/>
                <a:lumOff val="4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sp>
          <p:nvSpPr>
            <p:cNvPr id="83" name="Round Same Side Corner Rectangle 12">
              <a:extLst>
                <a:ext uri="{FF2B5EF4-FFF2-40B4-BE49-F238E27FC236}">
                  <a16:creationId xmlns:a16="http://schemas.microsoft.com/office/drawing/2014/main" id="{6997C133-E0B6-D646-9C81-DD48A0923A32}"/>
                </a:ext>
              </a:extLst>
            </p:cNvPr>
            <p:cNvSpPr/>
            <p:nvPr/>
          </p:nvSpPr>
          <p:spPr>
            <a:xfrm flipV="1">
              <a:off x="1079770" y="2590701"/>
              <a:ext cx="7867647" cy="2463641"/>
            </a:xfrm>
            <a:prstGeom prst="round2SameRect">
              <a:avLst>
                <a:gd name="adj1" fmla="val 2359"/>
                <a:gd name="adj2" fmla="val 0"/>
              </a:avLst>
            </a:prstGeom>
            <a:solidFill>
              <a:srgbClr val="7CC7FF">
                <a:lumMod val="20000"/>
                <a:lumOff val="8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sp>
          <p:nvSpPr>
            <p:cNvPr id="84" name="Rectangle 83">
              <a:extLst>
                <a:ext uri="{FF2B5EF4-FFF2-40B4-BE49-F238E27FC236}">
                  <a16:creationId xmlns:a16="http://schemas.microsoft.com/office/drawing/2014/main" id="{69FFF0F6-BCEC-244C-80A8-31B9C41196A1}"/>
                </a:ext>
              </a:extLst>
            </p:cNvPr>
            <p:cNvSpPr/>
            <p:nvPr/>
          </p:nvSpPr>
          <p:spPr>
            <a:xfrm>
              <a:off x="1079770" y="1265033"/>
              <a:ext cx="7867647" cy="438026"/>
            </a:xfrm>
            <a:prstGeom prst="rect">
              <a:avLst/>
            </a:prstGeom>
            <a:solidFill>
              <a:srgbClr val="7CC7FF">
                <a:lumMod val="75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sp>
          <p:nvSpPr>
            <p:cNvPr id="85" name="Round Same Side Corner Rectangle 5">
              <a:extLst>
                <a:ext uri="{FF2B5EF4-FFF2-40B4-BE49-F238E27FC236}">
                  <a16:creationId xmlns:a16="http://schemas.microsoft.com/office/drawing/2014/main" id="{4F09CCFA-ACBA-BD42-8595-BA8CCAA2E288}"/>
                </a:ext>
              </a:extLst>
            </p:cNvPr>
            <p:cNvSpPr/>
            <p:nvPr/>
          </p:nvSpPr>
          <p:spPr>
            <a:xfrm>
              <a:off x="1079770" y="818093"/>
              <a:ext cx="7867647" cy="446769"/>
            </a:xfrm>
            <a:prstGeom prst="round2SameRect">
              <a:avLst/>
            </a:prstGeom>
            <a:solidFill>
              <a:srgbClr val="7CC7FF">
                <a:lumMod val="5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grpSp>
      <p:graphicFrame>
        <p:nvGraphicFramePr>
          <p:cNvPr id="86" name="Table 85">
            <a:extLst>
              <a:ext uri="{FF2B5EF4-FFF2-40B4-BE49-F238E27FC236}">
                <a16:creationId xmlns:a16="http://schemas.microsoft.com/office/drawing/2014/main" id="{D3789919-8585-4C4E-8524-BFC77A049447}"/>
              </a:ext>
            </a:extLst>
          </p:cNvPr>
          <p:cNvGraphicFramePr>
            <a:graphicFrameLocks noGrp="1"/>
          </p:cNvGraphicFramePr>
          <p:nvPr/>
        </p:nvGraphicFramePr>
        <p:xfrm>
          <a:off x="1584757" y="1104337"/>
          <a:ext cx="10218514" cy="5594376"/>
        </p:xfrm>
        <a:graphic>
          <a:graphicData uri="http://schemas.openxmlformats.org/drawingml/2006/table">
            <a:tbl>
              <a:tblPr firstRow="1" bandRow="1"/>
              <a:tblGrid>
                <a:gridCol w="1728811">
                  <a:extLst>
                    <a:ext uri="{9D8B030D-6E8A-4147-A177-3AD203B41FA5}">
                      <a16:colId xmlns:a16="http://schemas.microsoft.com/office/drawing/2014/main" val="20000"/>
                    </a:ext>
                  </a:extLst>
                </a:gridCol>
                <a:gridCol w="2091135">
                  <a:extLst>
                    <a:ext uri="{9D8B030D-6E8A-4147-A177-3AD203B41FA5}">
                      <a16:colId xmlns:a16="http://schemas.microsoft.com/office/drawing/2014/main" val="20001"/>
                    </a:ext>
                  </a:extLst>
                </a:gridCol>
                <a:gridCol w="2011051">
                  <a:extLst>
                    <a:ext uri="{9D8B030D-6E8A-4147-A177-3AD203B41FA5}">
                      <a16:colId xmlns:a16="http://schemas.microsoft.com/office/drawing/2014/main" val="20002"/>
                    </a:ext>
                  </a:extLst>
                </a:gridCol>
                <a:gridCol w="2103496">
                  <a:extLst>
                    <a:ext uri="{9D8B030D-6E8A-4147-A177-3AD203B41FA5}">
                      <a16:colId xmlns:a16="http://schemas.microsoft.com/office/drawing/2014/main" val="20003"/>
                    </a:ext>
                  </a:extLst>
                </a:gridCol>
                <a:gridCol w="2284021">
                  <a:extLst>
                    <a:ext uri="{9D8B030D-6E8A-4147-A177-3AD203B41FA5}">
                      <a16:colId xmlns:a16="http://schemas.microsoft.com/office/drawing/2014/main" val="20004"/>
                    </a:ext>
                  </a:extLst>
                </a:gridCol>
              </a:tblGrid>
              <a:tr h="28448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solidFill>
                          <a:schemeClr val="bg1"/>
                        </a:solidFill>
                      </a:endParaRP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batchSMFLogging-1.0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zosLocalAdapters-1.0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zosTransaction-1.0</a:t>
                      </a:r>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solidFill>
                          <a:schemeClr val="bg1"/>
                        </a:solidFill>
                      </a:endParaRP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a:noFill/>
                    </a:lnB>
                    <a:lnTlToBr w="12700" cmpd="sng">
                      <a:noFill/>
                      <a:prstDash val="solid"/>
                    </a:lnTlToBr>
                    <a:lnBlToTr w="12700" cmpd="sng">
                      <a:noFill/>
                      <a:prstDash val="solid"/>
                    </a:lnBlToTr>
                    <a:solidFill>
                      <a:srgbClr val="7CC7FF">
                        <a:lumMod val="50000"/>
                      </a:srgbClr>
                    </a:solidFill>
                  </a:tcPr>
                </a:tc>
                <a:extLst>
                  <a:ext uri="{0D108BD9-81ED-4DB2-BD59-A6C34878D82A}">
                    <a16:rowId xmlns:a16="http://schemas.microsoft.com/office/drawing/2014/main" val="10000"/>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solidFill>
                          <a:schemeClr val="bg1"/>
                        </a:solidFill>
                      </a:endParaRPr>
                    </a:p>
                  </a:txBody>
                  <a:tcPr marL="121920" marR="121920" marT="60960" marB="60960">
                    <a:lnL>
                      <a:noFill/>
                    </a:lnL>
                    <a:lnR>
                      <a:noFill/>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solidFill>
                          <a:schemeClr val="bg1"/>
                        </a:solidFill>
                      </a:endParaRPr>
                    </a:p>
                  </a:txBody>
                  <a:tcPr marL="121920" marR="121920" marT="60960" marB="60960">
                    <a:lnL>
                      <a:noFill/>
                    </a:lnL>
                    <a:lnR>
                      <a:noFill/>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zosRequestLogging-1.0</a:t>
                      </a:r>
                    </a:p>
                  </a:txBody>
                  <a:tcPr marL="121920" marR="121920" marT="60960" marB="60960">
                    <a:lnL>
                      <a:noFill/>
                    </a:lnL>
                    <a:lnR>
                      <a:noFill/>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zosWlm-1.0</a:t>
                      </a:r>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zosSecurity-1.0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50000"/>
                      </a:srgbClr>
                    </a:solidFill>
                  </a:tcPr>
                </a:tc>
                <a:extLst>
                  <a:ext uri="{0D108BD9-81ED-4DB2-BD59-A6C34878D82A}">
                    <a16:rowId xmlns:a16="http://schemas.microsoft.com/office/drawing/2014/main" val="10001"/>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solidFill>
                          <a:schemeClr val="bg1"/>
                        </a:solidFill>
                      </a:endParaRPr>
                    </a:p>
                  </a:txBody>
                  <a:tcPr marL="121920" marR="121920" marT="60960" marB="60960">
                    <a:lnL>
                      <a:noFill/>
                    </a:lnL>
                    <a:lnR>
                      <a:noFill/>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collectiveController-1.0</a:t>
                      </a:r>
                    </a:p>
                  </a:txBody>
                  <a:tcPr marL="121920" marR="121920" marT="60960" marB="60960">
                    <a:lnL>
                      <a:noFill/>
                    </a:lnL>
                    <a:lnR>
                      <a:noFill/>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healthAnalyzer-1.0</a:t>
                      </a:r>
                    </a:p>
                  </a:txBody>
                  <a:tcPr marL="121920" marR="121920" marT="60960" marB="60960">
                    <a:lnL>
                      <a:noFill/>
                    </a:lnL>
                    <a:lnR>
                      <a:noFill/>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scalingController-1.0</a:t>
                      </a:r>
                    </a:p>
                  </a:txBody>
                  <a:tcPr marL="121920" marR="121920" marT="60960" marB="60960">
                    <a:lnL>
                      <a:noFill/>
                    </a:lnL>
                    <a:lnR w="28575" cap="flat" cmpd="sng" algn="ctr">
                      <a:solidFill>
                        <a:sysClr val="windowText" lastClr="000000"/>
                      </a:solidFill>
                      <a:prstDash val="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75000"/>
                      </a:srgbClr>
                    </a:solidFill>
                  </a:tcPr>
                </a:tc>
                <a:extLst>
                  <a:ext uri="{0D108BD9-81ED-4DB2-BD59-A6C34878D82A}">
                    <a16:rowId xmlns:a16="http://schemas.microsoft.com/office/drawing/2014/main" val="10002"/>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clusterMember-1.0</a:t>
                      </a:r>
                    </a:p>
                  </a:txBody>
                  <a:tcPr marL="121920" marR="121920" marT="60960" marB="60960">
                    <a:lnL>
                      <a:noFill/>
                    </a:lnL>
                    <a:lnR>
                      <a:noFill/>
                    </a:lnR>
                    <a:lnT>
                      <a:noFill/>
                    </a:lnT>
                    <a:lnB w="28575" cap="flat" cmpd="sng" algn="ctr">
                      <a:solidFill>
                        <a:sysClr val="windowText" lastClr="000000"/>
                      </a:solidFill>
                      <a:prstDash val="dash"/>
                      <a:round/>
                      <a:headEnd type="none" w="med" len="med"/>
                      <a:tailEnd type="none" w="med" len="med"/>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dynamicRouting-1.0</a:t>
                      </a:r>
                    </a:p>
                  </a:txBody>
                  <a:tcPr marL="121920" marR="121920" marT="60960" marB="60960">
                    <a:lnL>
                      <a:noFill/>
                    </a:lnL>
                    <a:lnR>
                      <a:noFill/>
                    </a:lnR>
                    <a:lnT>
                      <a:noFill/>
                    </a:lnT>
                    <a:lnB w="28575" cap="flat" cmpd="sng" algn="ctr">
                      <a:solidFill>
                        <a:sysClr val="windowText" lastClr="000000"/>
                      </a:solidFill>
                      <a:prstDash val="dash"/>
                      <a:round/>
                      <a:headEnd type="none" w="med" len="med"/>
                      <a:tailEnd type="none" w="med" len="med"/>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healthManager-1.0</a:t>
                      </a:r>
                    </a:p>
                  </a:txBody>
                  <a:tcPr marL="121920" marR="121920" marT="60960" marB="60960">
                    <a:lnL>
                      <a:noFill/>
                    </a:lnL>
                    <a:lnR>
                      <a:noFill/>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scalingMember-1.0</a:t>
                      </a:r>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75000"/>
                      </a:srgbClr>
                    </a:solidFill>
                  </a:tcPr>
                </a:tc>
                <a:extLst>
                  <a:ext uri="{0D108BD9-81ED-4DB2-BD59-A6C34878D82A}">
                    <a16:rowId xmlns:a16="http://schemas.microsoft.com/office/drawing/2014/main" val="10003"/>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cloudant-1.0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28575" cap="flat" cmpd="sng" algn="ctr">
                      <a:solidFill>
                        <a:sysClr val="windowText" lastClr="000000"/>
                      </a:solidFill>
                      <a:prstDash val="dash"/>
                      <a:round/>
                      <a:headEnd type="none" w="med" len="med"/>
                      <a:tailEnd type="none" w="med" len="med"/>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w="28575" cap="flat" cmpd="sng" algn="ctr">
                      <a:solidFill>
                        <a:sysClr val="windowText" lastClr="000000"/>
                      </a:solidFill>
                      <a:prstDash val="dash"/>
                      <a:round/>
                      <a:headEnd type="none" w="med" len="med"/>
                      <a:tailEnd type="none" w="med" len="med"/>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batchManagement-1.0</a:t>
                      </a:r>
                    </a:p>
                  </a:txBody>
                  <a:tcPr marL="121920" marR="121920" marT="60960" marB="60960">
                    <a:lnL w="28575" cap="flat" cmpd="sng" algn="ctr">
                      <a:solidFill>
                        <a:sysClr val="windowText" lastClr="000000"/>
                      </a:solidFill>
                      <a:prstDash val="dash"/>
                      <a:round/>
                      <a:headEnd type="none" w="med" len="med"/>
                      <a:tailEnd type="none" w="med" len="med"/>
                    </a:lnL>
                    <a:lnR>
                      <a:noFill/>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4"/>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javaee-7.0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wsAtomicTransaction-1.2</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passwordUtilities-1.0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5"/>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javaee-8.0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wsSecurity-1.1</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6"/>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sipServlet-1.0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5AAAFA">
                        <a:lumMod val="40000"/>
                        <a:lumOff val="6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w="28575" cap="flat" cmpd="sng" algn="ctr">
                      <a:solidFill>
                        <a:sysClr val="windowText" lastClr="000000"/>
                      </a:solidFill>
                      <a:prstDash val="dash"/>
                      <a:round/>
                      <a:headEnd type="none" w="med" len="med"/>
                      <a:tailEnd type="none" w="med" len="med"/>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wsSecuritySaml-1.0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7"/>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bells-1.0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mpContextPropagation-1.0</a:t>
                      </a:r>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EE92D8"/>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adminCenter-1.0</a:t>
                      </a:r>
                    </a:p>
                  </a:txBody>
                  <a:tcPr marL="121920" marR="121920" marT="60960" marB="60960">
                    <a:lnL w="28575" cap="flat" cmpd="sng" algn="ctr">
                      <a:solidFill>
                        <a:sysClr val="windowText" lastClr="000000"/>
                      </a:solidFill>
                      <a:prstDash val="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constrainedDelegation-1.0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w="28575" cap="flat" cmpd="sng" algn="ctr">
                      <a:solidFill>
                        <a:sysClr val="windowText" lastClr="000000"/>
                      </a:solidFill>
                      <a:prstDash val="dash"/>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audit-1.0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08"/>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concurrent-1.0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mpReactiveStreams-1.0</a:t>
                      </a:r>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FFFF99"/>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collectiveMember-1.0</a:t>
                      </a:r>
                    </a:p>
                  </a:txBody>
                  <a:tcPr marL="121920" marR="121920" marT="60960" marB="60960">
                    <a:lnL w="28575" cap="flat" cmpd="sng" algn="ctr">
                      <a:solidFill>
                        <a:sysClr val="windowText" lastClr="000000"/>
                      </a:solidFill>
                      <a:prstDash val="dash"/>
                      <a:round/>
                      <a:headEnd type="none" w="med" len="med"/>
                      <a:tailEnd type="none" w="med" len="med"/>
                    </a:lnL>
                    <a:lnR w="28575" cap="flat" cmpd="sng" algn="ctr">
                      <a:solidFill>
                        <a:sysClr val="windowText" lastClr="000000"/>
                      </a:solidFill>
                      <a:prstDash val="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federatedRepository-1.0</a:t>
                      </a:r>
                    </a:p>
                  </a:txBody>
                  <a:tcPr marL="121920" marR="121920" marT="60960" marB="60960">
                    <a:lnL w="28575" cap="flat" cmpd="sng" algn="ctr">
                      <a:solidFill>
                        <a:sysClr val="windowText" lastClr="000000"/>
                      </a:solidFill>
                      <a:prstDash val="dash"/>
                      <a:round/>
                      <a:headEnd type="none" w="med" len="med"/>
                      <a:tailEnd type="none" w="med" len="med"/>
                    </a:lnL>
                    <a:lnR>
                      <a:noFill/>
                    </a:lnR>
                    <a:lnT w="12700" cap="flat" cmpd="sng" algn="ctr">
                      <a:noFill/>
                      <a:prstDash val="lgDash"/>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ldapRegistry-3.0</a:t>
                      </a:r>
                    </a:p>
                  </a:txBody>
                  <a:tcPr marL="121920" marR="121920" marT="60960" marB="60960">
                    <a:lnL>
                      <a:noFill/>
                    </a:lnL>
                    <a:lnR w="12700" cap="flat" cmpd="sng" algn="ctr">
                      <a:noFill/>
                      <a:prstDash val="lg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09"/>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javaMail-1.6</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opentracing-1.3</a:t>
                      </a:r>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distributedMap-1.0</a:t>
                      </a:r>
                    </a:p>
                  </a:txBody>
                  <a:tcPr marL="121920" marR="121920" marT="60960" marB="60960">
                    <a:lnL w="28575" cap="flat" cmpd="sng" algn="ctr">
                      <a:solidFill>
                        <a:sysClr val="windowText" lastClr="000000"/>
                      </a:solidFill>
                      <a:prstDash val="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jwt-1.0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oauth-2.0</a:t>
                      </a:r>
                    </a:p>
                  </a:txBody>
                  <a:tcPr marL="121920" marR="121920" marT="60960" marB="60960">
                    <a:lnL>
                      <a:noFill/>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0"/>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jaxb-2.2</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osgiConsole-1.0</a:t>
                      </a:r>
                    </a:p>
                  </a:txBody>
                  <a:tcPr marL="121920" marR="121920" marT="60960" marB="60960">
                    <a:lnL w="12700" cap="flat" cmpd="sng" algn="ctr">
                      <a:noFill/>
                      <a:prstDash val="solid"/>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eventLogging-1.0</a:t>
                      </a:r>
                    </a:p>
                  </a:txBody>
                  <a:tcPr marL="121920" marR="121920" marT="60960" marB="60960">
                    <a:lnL w="28575" cap="flat" cmpd="sng" algn="ctr">
                      <a:solidFill>
                        <a:sysClr val="windowText" lastClr="000000"/>
                      </a:solidFill>
                      <a:prstDash val="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jwtSso-1.0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w="28575" cap="flat" cmpd="sng" algn="ctr">
                      <a:solidFill>
                        <a:sysClr val="windowText" lastClr="000000"/>
                      </a:solidFill>
                      <a:prstDash val="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openid-2.0</a:t>
                      </a:r>
                    </a:p>
                  </a:txBody>
                  <a:tcPr marL="121920" marR="121920" marT="60960" marB="60960">
                    <a:lnL>
                      <a:noFill/>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1"/>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jdbc-4.3</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91F2B1"/>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springBoot-2.0</a:t>
                      </a:r>
                    </a:p>
                  </a:txBody>
                  <a:tcPr marL="121920" marR="121920" marT="60960" marB="60960">
                    <a:lnL w="12700" cap="flat" cmpd="sng" algn="ctr">
                      <a:noFill/>
                      <a:prstDash val="solid"/>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logstashCollector-1.0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sessionDatabase-1.0</a:t>
                      </a:r>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w="28575" cap="flat" cmpd="sng" algn="ctr">
                      <a:solidFill>
                        <a:sysClr val="windowText" lastClr="000000"/>
                      </a:solidFill>
                      <a:prstDash val="dash"/>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openidConnectClient-1.0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2"/>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jpaContainer-2.2</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webProfile-7.0</a:t>
                      </a:r>
                    </a:p>
                  </a:txBody>
                  <a:tcPr marL="121920" marR="121920" marT="60960" marB="60960">
                    <a:lnL w="12700" cap="flat" cmpd="sng" algn="ctr">
                      <a:noFill/>
                      <a:prstDash val="solid"/>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monitor-1.0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webCache-1.0</a:t>
                      </a:r>
                    </a:p>
                  </a:txBody>
                  <a:tcPr marL="121920" marR="121920" marT="60960" marB="60960">
                    <a:lnL>
                      <a:noFill/>
                    </a:lnL>
                    <a:lnR w="28575" cap="flat" cmpd="sng" algn="ctr">
                      <a:solidFill>
                        <a:sysClr val="windowText" lastClr="000000"/>
                      </a:solidFill>
                      <a:prstDash val="dash"/>
                      <a:round/>
                      <a:headEnd type="none" w="med" len="med"/>
                      <a:tailEnd type="none" w="med" len="med"/>
                    </a:lnR>
                    <a:lnT w="12700" cap="flat" cmpd="sng" algn="ctr">
                      <a:noFill/>
                      <a:prstDash val="lgDash"/>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openidConnectServer-1.0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3"/>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jsfContainer-2.3</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webProfile-8.0</a:t>
                      </a:r>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openapi-3.1</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samlWeb-2.0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4"/>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requestTiming-1.0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scim-1.0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5"/>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jsonbContainer-1.0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usageMetering-1.0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socialLogin-1.0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6"/>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jsonpContainer-1.1</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restConnector-2.0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spnego-1.0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7"/>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microProfile-3.0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E92D8"/>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sessionCache-1.0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transportSecurity-1.0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8"/>
                  </a:ext>
                </a:extLst>
              </a:tr>
            </a:tbl>
          </a:graphicData>
        </a:graphic>
      </p:graphicFrame>
      <p:grpSp>
        <p:nvGrpSpPr>
          <p:cNvPr id="87" name="Group 86">
            <a:extLst>
              <a:ext uri="{FF2B5EF4-FFF2-40B4-BE49-F238E27FC236}">
                <a16:creationId xmlns:a16="http://schemas.microsoft.com/office/drawing/2014/main" id="{CBA38894-3E0B-784D-B619-790CAFC13F95}"/>
              </a:ext>
            </a:extLst>
          </p:cNvPr>
          <p:cNvGrpSpPr/>
          <p:nvPr/>
        </p:nvGrpSpPr>
        <p:grpSpPr>
          <a:xfrm>
            <a:off x="124081" y="1700029"/>
            <a:ext cx="1003283" cy="1627179"/>
            <a:chOff x="93060" y="1700029"/>
            <a:chExt cx="752462" cy="1627179"/>
          </a:xfrm>
        </p:grpSpPr>
        <p:sp>
          <p:nvSpPr>
            <p:cNvPr id="88" name="Rounded Rectangle 87">
              <a:extLst>
                <a:ext uri="{FF2B5EF4-FFF2-40B4-BE49-F238E27FC236}">
                  <a16:creationId xmlns:a16="http://schemas.microsoft.com/office/drawing/2014/main" id="{CC3E54AA-E2C1-FC47-8581-AAB31CB09AC9}"/>
                </a:ext>
              </a:extLst>
            </p:cNvPr>
            <p:cNvSpPr/>
            <p:nvPr/>
          </p:nvSpPr>
          <p:spPr>
            <a:xfrm>
              <a:off x="95714" y="1700029"/>
              <a:ext cx="749808" cy="310896"/>
            </a:xfrm>
            <a:prstGeom prst="roundRect">
              <a:avLst/>
            </a:prstGeom>
            <a:solidFill>
              <a:srgbClr val="7CC7FF">
                <a:lumMod val="50000"/>
              </a:srgbClr>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867" b="0" i="0" u="none" strike="noStrike" kern="0" cap="none" spc="0" normalizeH="0" baseline="0" noProof="0" dirty="0" err="1">
                  <a:ln>
                    <a:noFill/>
                  </a:ln>
                  <a:solidFill>
                    <a:srgbClr val="FFFFFF"/>
                  </a:solidFill>
                  <a:effectLst/>
                  <a:uLnTx/>
                  <a:uFillTx/>
                  <a:latin typeface="Arial"/>
                  <a:ea typeface="+mn-ea"/>
                  <a:cs typeface="+mn-cs"/>
                </a:rPr>
                <a:t>zOS</a:t>
              </a:r>
              <a:endParaRPr kumimoji="0" lang="en-US" sz="1867" b="0" i="0" u="none" strike="noStrike" kern="0" cap="none" spc="0" normalizeH="0" baseline="0" noProof="0" dirty="0">
                <a:ln>
                  <a:noFill/>
                </a:ln>
                <a:solidFill>
                  <a:srgbClr val="FFFFFF"/>
                </a:solidFill>
                <a:effectLst/>
                <a:uLnTx/>
                <a:uFillTx/>
                <a:latin typeface="Arial"/>
                <a:ea typeface="+mn-ea"/>
                <a:cs typeface="+mn-cs"/>
              </a:endParaRPr>
            </a:p>
          </p:txBody>
        </p:sp>
        <p:sp>
          <p:nvSpPr>
            <p:cNvPr id="89" name="Rounded Rectangle 88">
              <a:extLst>
                <a:ext uri="{FF2B5EF4-FFF2-40B4-BE49-F238E27FC236}">
                  <a16:creationId xmlns:a16="http://schemas.microsoft.com/office/drawing/2014/main" id="{138C8C73-0745-D742-868C-69BE4E37C0FB}"/>
                </a:ext>
              </a:extLst>
            </p:cNvPr>
            <p:cNvSpPr/>
            <p:nvPr/>
          </p:nvSpPr>
          <p:spPr>
            <a:xfrm>
              <a:off x="93712" y="2133328"/>
              <a:ext cx="749808" cy="310896"/>
            </a:xfrm>
            <a:prstGeom prst="roundRect">
              <a:avLst/>
            </a:prstGeom>
            <a:solidFill>
              <a:srgbClr val="7CC7FF">
                <a:lumMod val="75000"/>
              </a:srgbClr>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867" b="0" i="0" u="none" strike="noStrike" kern="0" cap="none" spc="0" normalizeH="0" baseline="0" noProof="0" dirty="0">
                  <a:ln>
                    <a:noFill/>
                  </a:ln>
                  <a:solidFill>
                    <a:srgbClr val="FFFFFF"/>
                  </a:solidFill>
                  <a:effectLst/>
                  <a:uLnTx/>
                  <a:uFillTx/>
                  <a:latin typeface="Arial"/>
                  <a:ea typeface="+mn-ea"/>
                  <a:cs typeface="+mn-cs"/>
                </a:rPr>
                <a:t>ND</a:t>
              </a:r>
            </a:p>
          </p:txBody>
        </p:sp>
        <p:sp>
          <p:nvSpPr>
            <p:cNvPr id="90" name="Rounded Rectangle 89">
              <a:extLst>
                <a:ext uri="{FF2B5EF4-FFF2-40B4-BE49-F238E27FC236}">
                  <a16:creationId xmlns:a16="http://schemas.microsoft.com/office/drawing/2014/main" id="{29141802-984A-8F49-AC4A-13E3AC94778A}"/>
                </a:ext>
              </a:extLst>
            </p:cNvPr>
            <p:cNvSpPr/>
            <p:nvPr/>
          </p:nvSpPr>
          <p:spPr>
            <a:xfrm>
              <a:off x="93060" y="3016312"/>
              <a:ext cx="749808" cy="310896"/>
            </a:xfrm>
            <a:prstGeom prst="roundRect">
              <a:avLst/>
            </a:prstGeom>
            <a:solidFill>
              <a:srgbClr val="7CC7FF">
                <a:lumMod val="20000"/>
                <a:lumOff val="80000"/>
              </a:srgbClr>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867" b="0" i="0" u="none" strike="noStrike" kern="0" cap="none" spc="0" normalizeH="0" baseline="0" noProof="0" dirty="0">
                  <a:ln>
                    <a:noFill/>
                  </a:ln>
                  <a:solidFill>
                    <a:prstClr val="black"/>
                  </a:solidFill>
                  <a:effectLst/>
                  <a:uLnTx/>
                  <a:uFillTx/>
                  <a:latin typeface="Arial"/>
                  <a:ea typeface="+mn-ea"/>
                  <a:cs typeface="+mn-cs"/>
                </a:rPr>
                <a:t>Core</a:t>
              </a:r>
            </a:p>
          </p:txBody>
        </p:sp>
        <p:sp>
          <p:nvSpPr>
            <p:cNvPr id="91" name="Rounded Rectangle 90">
              <a:extLst>
                <a:ext uri="{FF2B5EF4-FFF2-40B4-BE49-F238E27FC236}">
                  <a16:creationId xmlns:a16="http://schemas.microsoft.com/office/drawing/2014/main" id="{D00D589C-D196-1648-B9CB-25B117E150FC}"/>
                </a:ext>
              </a:extLst>
            </p:cNvPr>
            <p:cNvSpPr/>
            <p:nvPr/>
          </p:nvSpPr>
          <p:spPr>
            <a:xfrm>
              <a:off x="93060" y="2565755"/>
              <a:ext cx="749808" cy="310896"/>
            </a:xfrm>
            <a:prstGeom prst="roundRect">
              <a:avLst/>
            </a:prstGeom>
            <a:solidFill>
              <a:srgbClr val="7CC7FF">
                <a:lumMod val="60000"/>
                <a:lumOff val="40000"/>
              </a:srgbClr>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867" b="0" i="0" u="none" strike="noStrike" kern="0" cap="none" spc="0" normalizeH="0" baseline="0" noProof="0" dirty="0">
                  <a:ln>
                    <a:noFill/>
                  </a:ln>
                  <a:solidFill>
                    <a:prstClr val="black"/>
                  </a:solidFill>
                  <a:effectLst/>
                  <a:uLnTx/>
                  <a:uFillTx/>
                  <a:latin typeface="Arial"/>
                  <a:ea typeface="+mn-ea"/>
                  <a:cs typeface="+mn-cs"/>
                </a:rPr>
                <a:t>Base</a:t>
              </a:r>
            </a:p>
          </p:txBody>
        </p:sp>
      </p:grpSp>
      <p:grpSp>
        <p:nvGrpSpPr>
          <p:cNvPr id="92" name="Group 91">
            <a:extLst>
              <a:ext uri="{FF2B5EF4-FFF2-40B4-BE49-F238E27FC236}">
                <a16:creationId xmlns:a16="http://schemas.microsoft.com/office/drawing/2014/main" id="{ED9D9243-30E3-124B-ADD1-D797A7962DBC}"/>
              </a:ext>
            </a:extLst>
          </p:cNvPr>
          <p:cNvGrpSpPr/>
          <p:nvPr/>
        </p:nvGrpSpPr>
        <p:grpSpPr>
          <a:xfrm>
            <a:off x="124081" y="3572552"/>
            <a:ext cx="999744" cy="582837"/>
            <a:chOff x="93061" y="2679414"/>
            <a:chExt cx="749808" cy="437128"/>
          </a:xfrm>
        </p:grpSpPr>
        <p:sp>
          <p:nvSpPr>
            <p:cNvPr id="93" name="Rounded Rectangle 92">
              <a:extLst>
                <a:ext uri="{FF2B5EF4-FFF2-40B4-BE49-F238E27FC236}">
                  <a16:creationId xmlns:a16="http://schemas.microsoft.com/office/drawing/2014/main" id="{AEB37794-F1F0-3D47-859A-117EA841C6C2}"/>
                </a:ext>
              </a:extLst>
            </p:cNvPr>
            <p:cNvSpPr/>
            <p:nvPr/>
          </p:nvSpPr>
          <p:spPr>
            <a:xfrm>
              <a:off x="93061" y="2679414"/>
              <a:ext cx="749808" cy="437128"/>
            </a:xfrm>
            <a:prstGeom prst="roundRect">
              <a:avLst/>
            </a:prstGeom>
            <a:solidFill>
              <a:srgbClr val="FFFFFF"/>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333" b="0" i="0" u="none" strike="noStrike" kern="0" cap="none" spc="0" normalizeH="0" baseline="0" noProof="0">
                  <a:ln>
                    <a:noFill/>
                  </a:ln>
                  <a:solidFill>
                    <a:prstClr val="black"/>
                  </a:solidFill>
                  <a:effectLst/>
                  <a:uLnTx/>
                  <a:uFillTx/>
                  <a:latin typeface="Arial"/>
                  <a:ea typeface="+mn-ea"/>
                  <a:cs typeface="+mn-cs"/>
                </a:rPr>
                <a:t>Open Liberty </a:t>
              </a:r>
              <a:endParaRPr kumimoji="0" lang="en-US" sz="1333" b="0" i="0" u="none" strike="noStrike" kern="0" cap="none" spc="0" normalizeH="0" baseline="0" noProof="0">
                <a:ln>
                  <a:noFill/>
                </a:ln>
                <a:solidFill>
                  <a:srgbClr val="00B050"/>
                </a:solidFill>
                <a:effectLst/>
                <a:uLnTx/>
                <a:uFillTx/>
                <a:latin typeface="Arial"/>
                <a:ea typeface="+mn-ea"/>
                <a:cs typeface="+mn-cs"/>
              </a:endParaRPr>
            </a:p>
          </p:txBody>
        </p:sp>
        <p:pic>
          <p:nvPicPr>
            <p:cNvPr id="94" name="Picture 93">
              <a:extLst>
                <a:ext uri="{FF2B5EF4-FFF2-40B4-BE49-F238E27FC236}">
                  <a16:creationId xmlns:a16="http://schemas.microsoft.com/office/drawing/2014/main" id="{6BE64153-DF44-7C46-B0CF-D744BC96C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95" y="2759074"/>
              <a:ext cx="153971" cy="153971"/>
            </a:xfrm>
            <a:prstGeom prst="rect">
              <a:avLst/>
            </a:prstGeom>
          </p:spPr>
        </p:pic>
      </p:grpSp>
      <p:grpSp>
        <p:nvGrpSpPr>
          <p:cNvPr id="95" name="Group 94">
            <a:extLst>
              <a:ext uri="{FF2B5EF4-FFF2-40B4-BE49-F238E27FC236}">
                <a16:creationId xmlns:a16="http://schemas.microsoft.com/office/drawing/2014/main" id="{546AA4B6-82D8-B14B-9AAA-64C636034123}"/>
              </a:ext>
            </a:extLst>
          </p:cNvPr>
          <p:cNvGrpSpPr/>
          <p:nvPr/>
        </p:nvGrpSpPr>
        <p:grpSpPr>
          <a:xfrm>
            <a:off x="3473715" y="1893117"/>
            <a:ext cx="7906700" cy="5032416"/>
            <a:chOff x="2601691" y="1616814"/>
            <a:chExt cx="5930025" cy="3774312"/>
          </a:xfrm>
        </p:grpSpPr>
        <p:sp>
          <p:nvSpPr>
            <p:cNvPr id="96" name="Rounded Rectangle 95">
              <a:extLst>
                <a:ext uri="{FF2B5EF4-FFF2-40B4-BE49-F238E27FC236}">
                  <a16:creationId xmlns:a16="http://schemas.microsoft.com/office/drawing/2014/main" id="{8AC9BEF3-3FF2-D243-A764-D350CAAC054B}"/>
                </a:ext>
              </a:extLst>
            </p:cNvPr>
            <p:cNvSpPr/>
            <p:nvPr/>
          </p:nvSpPr>
          <p:spPr>
            <a:xfrm>
              <a:off x="2601691" y="4951308"/>
              <a:ext cx="1018095" cy="439818"/>
            </a:xfrm>
            <a:prstGeom prst="roundRect">
              <a:avLst/>
            </a:prstGeom>
            <a:solidFill>
              <a:srgbClr val="FFFFFF">
                <a:alpha val="5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467" b="0" i="0" u="none" strike="noStrike" kern="0" cap="none" spc="0" normalizeH="0" baseline="0" noProof="0" dirty="0">
                  <a:ln>
                    <a:noFill/>
                  </a:ln>
                  <a:solidFill>
                    <a:prstClr val="black"/>
                  </a:solidFill>
                  <a:effectLst/>
                  <a:uLnTx/>
                  <a:uFillTx/>
                  <a:latin typeface="Arial"/>
                  <a:ea typeface="+mn-ea"/>
                  <a:cs typeface="+mn-cs"/>
                </a:rPr>
                <a:t>APIs</a:t>
              </a:r>
            </a:p>
          </p:txBody>
        </p:sp>
        <p:sp>
          <p:nvSpPr>
            <p:cNvPr id="97" name="Rounded Rectangle 96">
              <a:extLst>
                <a:ext uri="{FF2B5EF4-FFF2-40B4-BE49-F238E27FC236}">
                  <a16:creationId xmlns:a16="http://schemas.microsoft.com/office/drawing/2014/main" id="{74C3DCA8-5A50-8E41-8CA0-158A099FAEB9}"/>
                </a:ext>
              </a:extLst>
            </p:cNvPr>
            <p:cNvSpPr/>
            <p:nvPr/>
          </p:nvSpPr>
          <p:spPr>
            <a:xfrm>
              <a:off x="7513621" y="1616814"/>
              <a:ext cx="1018095" cy="439818"/>
            </a:xfrm>
            <a:prstGeom prst="roundRect">
              <a:avLst/>
            </a:prstGeom>
            <a:solidFill>
              <a:srgbClr val="FFFFFF">
                <a:alpha val="5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467" b="0" i="0" u="none" strike="noStrike" kern="0" cap="none" spc="0" normalizeH="0" baseline="0" noProof="0">
                  <a:ln>
                    <a:noFill/>
                  </a:ln>
                  <a:solidFill>
                    <a:prstClr val="black"/>
                  </a:solidFill>
                  <a:effectLst/>
                  <a:uLnTx/>
                  <a:uFillTx/>
                  <a:latin typeface="Arial"/>
                  <a:ea typeface="+mn-ea"/>
                  <a:cs typeface="+mn-cs"/>
                </a:rPr>
                <a:t>Security</a:t>
              </a:r>
              <a:endParaRPr kumimoji="0" lang="en-US" sz="1467" b="0" i="0" u="none" strike="noStrike" kern="0" cap="none" spc="0" normalizeH="0" baseline="0" noProof="0" dirty="0">
                <a:ln>
                  <a:noFill/>
                </a:ln>
                <a:solidFill>
                  <a:prstClr val="black"/>
                </a:solidFill>
                <a:effectLst/>
                <a:uLnTx/>
                <a:uFillTx/>
                <a:latin typeface="Arial"/>
                <a:ea typeface="+mn-ea"/>
                <a:cs typeface="+mn-cs"/>
              </a:endParaRPr>
            </a:p>
          </p:txBody>
        </p:sp>
        <p:sp>
          <p:nvSpPr>
            <p:cNvPr id="98" name="Rounded Rectangle 97">
              <a:extLst>
                <a:ext uri="{FF2B5EF4-FFF2-40B4-BE49-F238E27FC236}">
                  <a16:creationId xmlns:a16="http://schemas.microsoft.com/office/drawing/2014/main" id="{8B6C7F9C-82A5-6742-9C70-88AE0219F408}"/>
                </a:ext>
              </a:extLst>
            </p:cNvPr>
            <p:cNvSpPr/>
            <p:nvPr/>
          </p:nvSpPr>
          <p:spPr>
            <a:xfrm>
              <a:off x="5684081" y="1950333"/>
              <a:ext cx="1018095" cy="439818"/>
            </a:xfrm>
            <a:prstGeom prst="roundRect">
              <a:avLst/>
            </a:prstGeom>
            <a:solidFill>
              <a:srgbClr val="FFFFFF">
                <a:alpha val="5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467" b="0" i="0" u="none" strike="noStrike" kern="0" cap="none" spc="0" normalizeH="0" baseline="0" noProof="0">
                  <a:ln>
                    <a:noFill/>
                  </a:ln>
                  <a:solidFill>
                    <a:prstClr val="black"/>
                  </a:solidFill>
                  <a:effectLst/>
                  <a:uLnTx/>
                  <a:uFillTx/>
                  <a:latin typeface="Arial"/>
                  <a:ea typeface="+mn-ea"/>
                  <a:cs typeface="+mn-cs"/>
                </a:rPr>
                <a:t>Operations</a:t>
              </a:r>
              <a:endParaRPr kumimoji="0" lang="en-US" sz="1467" b="0" i="0" u="none" strike="noStrike" kern="0" cap="none" spc="0" normalizeH="0" baseline="0" noProof="0" dirty="0">
                <a:ln>
                  <a:noFill/>
                </a:ln>
                <a:solidFill>
                  <a:prstClr val="black"/>
                </a:solidFill>
                <a:effectLst/>
                <a:uLnTx/>
                <a:uFillTx/>
                <a:latin typeface="Arial"/>
                <a:ea typeface="+mn-ea"/>
                <a:cs typeface="+mn-cs"/>
              </a:endParaRPr>
            </a:p>
          </p:txBody>
        </p:sp>
      </p:grpSp>
      <p:grpSp>
        <p:nvGrpSpPr>
          <p:cNvPr id="99" name="Group 98">
            <a:extLst>
              <a:ext uri="{FF2B5EF4-FFF2-40B4-BE49-F238E27FC236}">
                <a16:creationId xmlns:a16="http://schemas.microsoft.com/office/drawing/2014/main" id="{C9B53DCC-CF63-F849-862D-BF086575CC72}"/>
              </a:ext>
            </a:extLst>
          </p:cNvPr>
          <p:cNvGrpSpPr/>
          <p:nvPr/>
        </p:nvGrpSpPr>
        <p:grpSpPr>
          <a:xfrm>
            <a:off x="113019" y="4547499"/>
            <a:ext cx="1007315" cy="2117432"/>
            <a:chOff x="84764" y="3410624"/>
            <a:chExt cx="755486" cy="1588074"/>
          </a:xfrm>
        </p:grpSpPr>
        <p:sp>
          <p:nvSpPr>
            <p:cNvPr id="100" name="Rounded Rectangle 99">
              <a:extLst>
                <a:ext uri="{FF2B5EF4-FFF2-40B4-BE49-F238E27FC236}">
                  <a16:creationId xmlns:a16="http://schemas.microsoft.com/office/drawing/2014/main" id="{D4B8BB84-2533-DD4A-8734-1EEECD402C56}"/>
                </a:ext>
              </a:extLst>
            </p:cNvPr>
            <p:cNvSpPr/>
            <p:nvPr/>
          </p:nvSpPr>
          <p:spPr>
            <a:xfrm>
              <a:off x="90442" y="3410624"/>
              <a:ext cx="749808" cy="355107"/>
            </a:xfrm>
            <a:prstGeom prst="roundRect">
              <a:avLst/>
            </a:prstGeom>
            <a:solidFill>
              <a:srgbClr val="EE92D7"/>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New in 3Q19</a:t>
              </a:r>
            </a:p>
          </p:txBody>
        </p:sp>
        <p:sp>
          <p:nvSpPr>
            <p:cNvPr id="101" name="Rounded Rectangle 100">
              <a:extLst>
                <a:ext uri="{FF2B5EF4-FFF2-40B4-BE49-F238E27FC236}">
                  <a16:creationId xmlns:a16="http://schemas.microsoft.com/office/drawing/2014/main" id="{891E6B92-2F5A-2244-9289-DF442E45744A}"/>
                </a:ext>
              </a:extLst>
            </p:cNvPr>
            <p:cNvSpPr/>
            <p:nvPr/>
          </p:nvSpPr>
          <p:spPr>
            <a:xfrm>
              <a:off x="84764" y="4643591"/>
              <a:ext cx="749808" cy="355107"/>
            </a:xfrm>
            <a:prstGeom prst="roundRect">
              <a:avLst/>
            </a:prstGeom>
            <a:solidFill>
              <a:srgbClr val="F9B8AF"/>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New in 4Q18</a:t>
              </a:r>
            </a:p>
          </p:txBody>
        </p:sp>
        <p:sp>
          <p:nvSpPr>
            <p:cNvPr id="102" name="Rounded Rectangle 101">
              <a:extLst>
                <a:ext uri="{FF2B5EF4-FFF2-40B4-BE49-F238E27FC236}">
                  <a16:creationId xmlns:a16="http://schemas.microsoft.com/office/drawing/2014/main" id="{B8FB4B00-889B-9940-A2B0-9CB8249F1201}"/>
                </a:ext>
              </a:extLst>
            </p:cNvPr>
            <p:cNvSpPr/>
            <p:nvPr/>
          </p:nvSpPr>
          <p:spPr>
            <a:xfrm>
              <a:off x="84764" y="4230219"/>
              <a:ext cx="749808" cy="355107"/>
            </a:xfrm>
            <a:prstGeom prst="roundRect">
              <a:avLst/>
            </a:prstGeom>
            <a:solidFill>
              <a:srgbClr val="91F1B1"/>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New in 1Q19</a:t>
              </a:r>
            </a:p>
          </p:txBody>
        </p:sp>
        <p:sp>
          <p:nvSpPr>
            <p:cNvPr id="103" name="Rounded Rectangle 102">
              <a:extLst>
                <a:ext uri="{FF2B5EF4-FFF2-40B4-BE49-F238E27FC236}">
                  <a16:creationId xmlns:a16="http://schemas.microsoft.com/office/drawing/2014/main" id="{2F4D641C-B629-2643-A165-22FD7D383504}"/>
                </a:ext>
              </a:extLst>
            </p:cNvPr>
            <p:cNvSpPr/>
            <p:nvPr/>
          </p:nvSpPr>
          <p:spPr>
            <a:xfrm>
              <a:off x="90442" y="3816847"/>
              <a:ext cx="749808" cy="355107"/>
            </a:xfrm>
            <a:prstGeom prst="roundRect">
              <a:avLst/>
            </a:prstGeom>
            <a:solidFill>
              <a:srgbClr val="FFFF99"/>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New in 2Q19</a:t>
              </a:r>
            </a:p>
          </p:txBody>
        </p:sp>
      </p:grpSp>
      <p:grpSp>
        <p:nvGrpSpPr>
          <p:cNvPr id="104" name="Group 103">
            <a:extLst>
              <a:ext uri="{FF2B5EF4-FFF2-40B4-BE49-F238E27FC236}">
                <a16:creationId xmlns:a16="http://schemas.microsoft.com/office/drawing/2014/main" id="{D9C596B4-EE02-A346-B980-766350431321}"/>
              </a:ext>
            </a:extLst>
          </p:cNvPr>
          <p:cNvGrpSpPr/>
          <p:nvPr/>
        </p:nvGrpSpPr>
        <p:grpSpPr>
          <a:xfrm>
            <a:off x="3012183" y="2313175"/>
            <a:ext cx="8692163" cy="4333460"/>
            <a:chOff x="2259137" y="1734881"/>
            <a:chExt cx="6519122" cy="3250095"/>
          </a:xfrm>
        </p:grpSpPr>
        <p:pic>
          <p:nvPicPr>
            <p:cNvPr id="105" name="Picture 104">
              <a:extLst>
                <a:ext uri="{FF2B5EF4-FFF2-40B4-BE49-F238E27FC236}">
                  <a16:creationId xmlns:a16="http://schemas.microsoft.com/office/drawing/2014/main" id="{4932062F-E7FA-AF41-BBCD-D4D960778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177185"/>
              <a:ext cx="153971" cy="153971"/>
            </a:xfrm>
            <a:prstGeom prst="rect">
              <a:avLst/>
            </a:prstGeom>
          </p:spPr>
        </p:pic>
        <p:pic>
          <p:nvPicPr>
            <p:cNvPr id="106" name="Picture 105">
              <a:extLst>
                <a:ext uri="{FF2B5EF4-FFF2-40B4-BE49-F238E27FC236}">
                  <a16:creationId xmlns:a16="http://schemas.microsoft.com/office/drawing/2014/main" id="{DEBBD121-324F-6B46-8F6F-60932C4F0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619489"/>
              <a:ext cx="153971" cy="153971"/>
            </a:xfrm>
            <a:prstGeom prst="rect">
              <a:avLst/>
            </a:prstGeom>
          </p:spPr>
        </p:pic>
        <p:pic>
          <p:nvPicPr>
            <p:cNvPr id="107" name="Picture 106">
              <a:extLst>
                <a:ext uri="{FF2B5EF4-FFF2-40B4-BE49-F238E27FC236}">
                  <a16:creationId xmlns:a16="http://schemas.microsoft.com/office/drawing/2014/main" id="{97C9739C-E281-604F-B314-5B38B0505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167553"/>
              <a:ext cx="153971" cy="153971"/>
            </a:xfrm>
            <a:prstGeom prst="rect">
              <a:avLst/>
            </a:prstGeom>
          </p:spPr>
        </p:pic>
        <p:pic>
          <p:nvPicPr>
            <p:cNvPr id="108" name="Picture 107">
              <a:extLst>
                <a:ext uri="{FF2B5EF4-FFF2-40B4-BE49-F238E27FC236}">
                  <a16:creationId xmlns:a16="http://schemas.microsoft.com/office/drawing/2014/main" id="{40945232-6593-5F47-98F1-81651CBF0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504097"/>
              <a:ext cx="153971" cy="153971"/>
            </a:xfrm>
            <a:prstGeom prst="rect">
              <a:avLst/>
            </a:prstGeom>
          </p:spPr>
        </p:pic>
        <p:pic>
          <p:nvPicPr>
            <p:cNvPr id="109" name="Picture 108">
              <a:extLst>
                <a:ext uri="{FF2B5EF4-FFF2-40B4-BE49-F238E27FC236}">
                  <a16:creationId xmlns:a16="http://schemas.microsoft.com/office/drawing/2014/main" id="{CE36495C-DD64-F94D-BEFC-AC440F3B2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725249"/>
              <a:ext cx="153971" cy="153971"/>
            </a:xfrm>
            <a:prstGeom prst="rect">
              <a:avLst/>
            </a:prstGeom>
          </p:spPr>
        </p:pic>
        <p:pic>
          <p:nvPicPr>
            <p:cNvPr id="110" name="Picture 109">
              <a:extLst>
                <a:ext uri="{FF2B5EF4-FFF2-40B4-BE49-F238E27FC236}">
                  <a16:creationId xmlns:a16="http://schemas.microsoft.com/office/drawing/2014/main" id="{E6C52008-17F9-8448-9766-EB4A8C3C6D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609857"/>
              <a:ext cx="153971" cy="153971"/>
            </a:xfrm>
            <a:prstGeom prst="rect">
              <a:avLst/>
            </a:prstGeom>
          </p:spPr>
        </p:pic>
        <p:pic>
          <p:nvPicPr>
            <p:cNvPr id="111" name="Picture 110">
              <a:extLst>
                <a:ext uri="{FF2B5EF4-FFF2-40B4-BE49-F238E27FC236}">
                  <a16:creationId xmlns:a16="http://schemas.microsoft.com/office/drawing/2014/main" id="{18C401D5-EF81-B14F-8239-8D1A46C3D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946401"/>
              <a:ext cx="153971" cy="153971"/>
            </a:xfrm>
            <a:prstGeom prst="rect">
              <a:avLst/>
            </a:prstGeom>
          </p:spPr>
        </p:pic>
        <p:pic>
          <p:nvPicPr>
            <p:cNvPr id="112" name="Picture 111">
              <a:extLst>
                <a:ext uri="{FF2B5EF4-FFF2-40B4-BE49-F238E27FC236}">
                  <a16:creationId xmlns:a16="http://schemas.microsoft.com/office/drawing/2014/main" id="{B5AC080B-7C66-2042-883B-D17552030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501811"/>
              <a:ext cx="153971" cy="153971"/>
            </a:xfrm>
            <a:prstGeom prst="rect">
              <a:avLst/>
            </a:prstGeom>
          </p:spPr>
        </p:pic>
        <p:pic>
          <p:nvPicPr>
            <p:cNvPr id="113" name="Picture 112">
              <a:extLst>
                <a:ext uri="{FF2B5EF4-FFF2-40B4-BE49-F238E27FC236}">
                  <a16:creationId xmlns:a16="http://schemas.microsoft.com/office/drawing/2014/main" id="{1C2ED3F7-EFF4-1842-89B9-05CADB3F0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840641"/>
              <a:ext cx="153971" cy="153971"/>
            </a:xfrm>
            <a:prstGeom prst="rect">
              <a:avLst/>
            </a:prstGeom>
          </p:spPr>
        </p:pic>
        <p:pic>
          <p:nvPicPr>
            <p:cNvPr id="114" name="Picture 113">
              <a:extLst>
                <a:ext uri="{FF2B5EF4-FFF2-40B4-BE49-F238E27FC236}">
                  <a16:creationId xmlns:a16="http://schemas.microsoft.com/office/drawing/2014/main" id="{E0B9DAF5-B991-2C42-936D-AE6FFE8F6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282945"/>
              <a:ext cx="153971" cy="153971"/>
            </a:xfrm>
            <a:prstGeom prst="rect">
              <a:avLst/>
            </a:prstGeom>
          </p:spPr>
        </p:pic>
        <p:pic>
          <p:nvPicPr>
            <p:cNvPr id="115" name="Picture 114">
              <a:extLst>
                <a:ext uri="{FF2B5EF4-FFF2-40B4-BE49-F238E27FC236}">
                  <a16:creationId xmlns:a16="http://schemas.microsoft.com/office/drawing/2014/main" id="{6DCDF5D6-2F19-4045-8054-4762451303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167552"/>
              <a:ext cx="153971" cy="153971"/>
            </a:xfrm>
            <a:prstGeom prst="rect">
              <a:avLst/>
            </a:prstGeom>
          </p:spPr>
        </p:pic>
        <p:pic>
          <p:nvPicPr>
            <p:cNvPr id="116" name="Picture 115">
              <a:extLst>
                <a:ext uri="{FF2B5EF4-FFF2-40B4-BE49-F238E27FC236}">
                  <a16:creationId xmlns:a16="http://schemas.microsoft.com/office/drawing/2014/main" id="{4C95CD54-B634-9A47-9DE9-A07C875D0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3720573"/>
              <a:ext cx="153971" cy="153971"/>
            </a:xfrm>
            <a:prstGeom prst="rect">
              <a:avLst/>
            </a:prstGeom>
          </p:spPr>
        </p:pic>
        <p:pic>
          <p:nvPicPr>
            <p:cNvPr id="117" name="Picture 116">
              <a:extLst>
                <a:ext uri="{FF2B5EF4-FFF2-40B4-BE49-F238E27FC236}">
                  <a16:creationId xmlns:a16="http://schemas.microsoft.com/office/drawing/2014/main" id="{027FED14-6B1F-5F41-96A9-874BE6A58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2844256"/>
              <a:ext cx="153971" cy="153971"/>
            </a:xfrm>
            <a:prstGeom prst="rect">
              <a:avLst/>
            </a:prstGeom>
          </p:spPr>
        </p:pic>
        <p:pic>
          <p:nvPicPr>
            <p:cNvPr id="118" name="Picture 117">
              <a:extLst>
                <a:ext uri="{FF2B5EF4-FFF2-40B4-BE49-F238E27FC236}">
                  <a16:creationId xmlns:a16="http://schemas.microsoft.com/office/drawing/2014/main" id="{CF8BEDA0-8DB1-9E48-9A50-7E43F2F5D4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063608"/>
              <a:ext cx="153971" cy="153971"/>
            </a:xfrm>
            <a:prstGeom prst="rect">
              <a:avLst/>
            </a:prstGeom>
          </p:spPr>
        </p:pic>
        <p:pic>
          <p:nvPicPr>
            <p:cNvPr id="119" name="Picture 118">
              <a:extLst>
                <a:ext uri="{FF2B5EF4-FFF2-40B4-BE49-F238E27FC236}">
                  <a16:creationId xmlns:a16="http://schemas.microsoft.com/office/drawing/2014/main" id="{5082BDE9-27EE-694C-A4C7-44BAEBE78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8" y="3721665"/>
              <a:ext cx="153971" cy="153971"/>
            </a:xfrm>
            <a:prstGeom prst="rect">
              <a:avLst/>
            </a:prstGeom>
          </p:spPr>
        </p:pic>
        <p:pic>
          <p:nvPicPr>
            <p:cNvPr id="120" name="Picture 119">
              <a:extLst>
                <a:ext uri="{FF2B5EF4-FFF2-40B4-BE49-F238E27FC236}">
                  <a16:creationId xmlns:a16="http://schemas.microsoft.com/office/drawing/2014/main" id="{0F8BDF9D-D2CE-CF4D-8D7E-22D1B4DE1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829511"/>
              <a:ext cx="153971" cy="153971"/>
            </a:xfrm>
            <a:prstGeom prst="rect">
              <a:avLst/>
            </a:prstGeom>
          </p:spPr>
        </p:pic>
        <p:pic>
          <p:nvPicPr>
            <p:cNvPr id="121" name="Picture 120">
              <a:extLst>
                <a:ext uri="{FF2B5EF4-FFF2-40B4-BE49-F238E27FC236}">
                  <a16:creationId xmlns:a16="http://schemas.microsoft.com/office/drawing/2014/main" id="{EC507C03-A958-A047-8126-C6F2A125E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7" y="1950230"/>
              <a:ext cx="153971" cy="153971"/>
            </a:xfrm>
            <a:prstGeom prst="rect">
              <a:avLst/>
            </a:prstGeom>
          </p:spPr>
        </p:pic>
        <p:pic>
          <p:nvPicPr>
            <p:cNvPr id="122" name="Picture 121">
              <a:extLst>
                <a:ext uri="{FF2B5EF4-FFF2-40B4-BE49-F238E27FC236}">
                  <a16:creationId xmlns:a16="http://schemas.microsoft.com/office/drawing/2014/main" id="{7D7DBCAB-39F4-A347-A976-71CB6D2C5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502312"/>
              <a:ext cx="153971" cy="153971"/>
            </a:xfrm>
            <a:prstGeom prst="rect">
              <a:avLst/>
            </a:prstGeom>
          </p:spPr>
        </p:pic>
        <p:pic>
          <p:nvPicPr>
            <p:cNvPr id="123" name="Picture 122">
              <a:extLst>
                <a:ext uri="{FF2B5EF4-FFF2-40B4-BE49-F238E27FC236}">
                  <a16:creationId xmlns:a16="http://schemas.microsoft.com/office/drawing/2014/main" id="{FCC36734-8310-0940-A423-66885EF0C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388705"/>
              <a:ext cx="153971" cy="153971"/>
            </a:xfrm>
            <a:prstGeom prst="rect">
              <a:avLst/>
            </a:prstGeom>
          </p:spPr>
        </p:pic>
        <p:pic>
          <p:nvPicPr>
            <p:cNvPr id="124" name="Picture 123">
              <a:extLst>
                <a:ext uri="{FF2B5EF4-FFF2-40B4-BE49-F238E27FC236}">
                  <a16:creationId xmlns:a16="http://schemas.microsoft.com/office/drawing/2014/main" id="{D1E6F8C0-1A00-654F-884F-63D602B5B7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282960"/>
              <a:ext cx="153971" cy="153971"/>
            </a:xfrm>
            <a:prstGeom prst="rect">
              <a:avLst/>
            </a:prstGeom>
          </p:spPr>
        </p:pic>
        <p:pic>
          <p:nvPicPr>
            <p:cNvPr id="125" name="Picture 124">
              <a:extLst>
                <a:ext uri="{FF2B5EF4-FFF2-40B4-BE49-F238E27FC236}">
                  <a16:creationId xmlns:a16="http://schemas.microsoft.com/office/drawing/2014/main" id="{60049456-9C6B-1742-B375-88F2F3B08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941869"/>
              <a:ext cx="153971" cy="153971"/>
            </a:xfrm>
            <a:prstGeom prst="rect">
              <a:avLst/>
            </a:prstGeom>
          </p:spPr>
        </p:pic>
        <p:pic>
          <p:nvPicPr>
            <p:cNvPr id="126" name="Picture 125">
              <a:extLst>
                <a:ext uri="{FF2B5EF4-FFF2-40B4-BE49-F238E27FC236}">
                  <a16:creationId xmlns:a16="http://schemas.microsoft.com/office/drawing/2014/main" id="{7647C4E2-00E5-E64A-A56A-5B502F01DE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7722" y="2624904"/>
              <a:ext cx="153971" cy="153971"/>
            </a:xfrm>
            <a:prstGeom prst="rect">
              <a:avLst/>
            </a:prstGeom>
          </p:spPr>
        </p:pic>
        <p:pic>
          <p:nvPicPr>
            <p:cNvPr id="127" name="Picture 126">
              <a:extLst>
                <a:ext uri="{FF2B5EF4-FFF2-40B4-BE49-F238E27FC236}">
                  <a16:creationId xmlns:a16="http://schemas.microsoft.com/office/drawing/2014/main" id="{C5ED96F4-C166-A14A-80B1-824966768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835402"/>
              <a:ext cx="153971" cy="153971"/>
            </a:xfrm>
            <a:prstGeom prst="rect">
              <a:avLst/>
            </a:prstGeom>
          </p:spPr>
        </p:pic>
        <p:pic>
          <p:nvPicPr>
            <p:cNvPr id="128" name="Picture 127">
              <a:extLst>
                <a:ext uri="{FF2B5EF4-FFF2-40B4-BE49-F238E27FC236}">
                  <a16:creationId xmlns:a16="http://schemas.microsoft.com/office/drawing/2014/main" id="{EB9BB1FC-21F2-1F4C-BF33-907ECE310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281781"/>
              <a:ext cx="153971" cy="153971"/>
            </a:xfrm>
            <a:prstGeom prst="rect">
              <a:avLst/>
            </a:prstGeom>
          </p:spPr>
        </p:pic>
        <p:pic>
          <p:nvPicPr>
            <p:cNvPr id="129" name="Picture 128">
              <a:extLst>
                <a:ext uri="{FF2B5EF4-FFF2-40B4-BE49-F238E27FC236}">
                  <a16:creationId xmlns:a16="http://schemas.microsoft.com/office/drawing/2014/main" id="{732CE405-B19A-8548-BB36-ACDC3D2A0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398337"/>
              <a:ext cx="153971" cy="153971"/>
            </a:xfrm>
            <a:prstGeom prst="rect">
              <a:avLst/>
            </a:prstGeom>
          </p:spPr>
        </p:pic>
        <p:pic>
          <p:nvPicPr>
            <p:cNvPr id="130" name="Picture 129">
              <a:extLst>
                <a:ext uri="{FF2B5EF4-FFF2-40B4-BE49-F238E27FC236}">
                  <a16:creationId xmlns:a16="http://schemas.microsoft.com/office/drawing/2014/main" id="{14205990-624D-6F45-90DE-FA8BEED92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831005"/>
              <a:ext cx="153971" cy="153971"/>
            </a:xfrm>
            <a:prstGeom prst="rect">
              <a:avLst/>
            </a:prstGeom>
          </p:spPr>
        </p:pic>
        <p:pic>
          <p:nvPicPr>
            <p:cNvPr id="131" name="Picture 130">
              <a:extLst>
                <a:ext uri="{FF2B5EF4-FFF2-40B4-BE49-F238E27FC236}">
                  <a16:creationId xmlns:a16="http://schemas.microsoft.com/office/drawing/2014/main" id="{6850CCBE-A6F7-7B4E-8ACA-9E444C6913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621691"/>
              <a:ext cx="153971" cy="153971"/>
            </a:xfrm>
            <a:prstGeom prst="rect">
              <a:avLst/>
            </a:prstGeom>
          </p:spPr>
        </p:pic>
        <p:pic>
          <p:nvPicPr>
            <p:cNvPr id="132" name="Picture 131">
              <a:extLst>
                <a:ext uri="{FF2B5EF4-FFF2-40B4-BE49-F238E27FC236}">
                  <a16:creationId xmlns:a16="http://schemas.microsoft.com/office/drawing/2014/main" id="{A2D12C50-A1C8-DD46-B31D-03793F968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841721"/>
              <a:ext cx="153971" cy="153971"/>
            </a:xfrm>
            <a:prstGeom prst="rect">
              <a:avLst/>
            </a:prstGeom>
          </p:spPr>
        </p:pic>
        <p:pic>
          <p:nvPicPr>
            <p:cNvPr id="133" name="Picture 132">
              <a:extLst>
                <a:ext uri="{FF2B5EF4-FFF2-40B4-BE49-F238E27FC236}">
                  <a16:creationId xmlns:a16="http://schemas.microsoft.com/office/drawing/2014/main" id="{CBFCD5D2-FA6B-A642-A44A-CDBC5F558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721841"/>
              <a:ext cx="153971" cy="153971"/>
            </a:xfrm>
            <a:prstGeom prst="rect">
              <a:avLst/>
            </a:prstGeom>
          </p:spPr>
        </p:pic>
        <p:pic>
          <p:nvPicPr>
            <p:cNvPr id="134" name="Picture 133">
              <a:extLst>
                <a:ext uri="{FF2B5EF4-FFF2-40B4-BE49-F238E27FC236}">
                  <a16:creationId xmlns:a16="http://schemas.microsoft.com/office/drawing/2014/main" id="{3BC342A9-322D-E24A-BF9E-584F48F43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956033"/>
              <a:ext cx="153971" cy="153971"/>
            </a:xfrm>
            <a:prstGeom prst="rect">
              <a:avLst/>
            </a:prstGeom>
          </p:spPr>
        </p:pic>
        <p:pic>
          <p:nvPicPr>
            <p:cNvPr id="135" name="Picture 134">
              <a:extLst>
                <a:ext uri="{FF2B5EF4-FFF2-40B4-BE49-F238E27FC236}">
                  <a16:creationId xmlns:a16="http://schemas.microsoft.com/office/drawing/2014/main" id="{66D68E9A-CAD8-5C46-BC49-0A64602F4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734881"/>
              <a:ext cx="153971" cy="153971"/>
            </a:xfrm>
            <a:prstGeom prst="rect">
              <a:avLst/>
            </a:prstGeom>
          </p:spPr>
        </p:pic>
        <p:pic>
          <p:nvPicPr>
            <p:cNvPr id="136" name="Picture 135">
              <a:extLst>
                <a:ext uri="{FF2B5EF4-FFF2-40B4-BE49-F238E27FC236}">
                  <a16:creationId xmlns:a16="http://schemas.microsoft.com/office/drawing/2014/main" id="{6EEFC5C0-67E5-854D-B9E3-C684F40173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388497"/>
              <a:ext cx="153971" cy="153971"/>
            </a:xfrm>
            <a:prstGeom prst="rect">
              <a:avLst/>
            </a:prstGeom>
          </p:spPr>
        </p:pic>
        <p:pic>
          <p:nvPicPr>
            <p:cNvPr id="137" name="Picture 136">
              <a:extLst>
                <a:ext uri="{FF2B5EF4-FFF2-40B4-BE49-F238E27FC236}">
                  <a16:creationId xmlns:a16="http://schemas.microsoft.com/office/drawing/2014/main" id="{FF52E61B-168C-CD4F-9D4A-9B4EE68BD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614109"/>
              <a:ext cx="153971" cy="153971"/>
            </a:xfrm>
            <a:prstGeom prst="rect">
              <a:avLst/>
            </a:prstGeom>
          </p:spPr>
        </p:pic>
        <p:pic>
          <p:nvPicPr>
            <p:cNvPr id="138" name="Picture 137">
              <a:extLst>
                <a:ext uri="{FF2B5EF4-FFF2-40B4-BE49-F238E27FC236}">
                  <a16:creationId xmlns:a16="http://schemas.microsoft.com/office/drawing/2014/main" id="{567A4945-E424-E54B-9665-556D0D5063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061751"/>
              <a:ext cx="153971" cy="153971"/>
            </a:xfrm>
            <a:prstGeom prst="rect">
              <a:avLst/>
            </a:prstGeom>
          </p:spPr>
        </p:pic>
        <p:pic>
          <p:nvPicPr>
            <p:cNvPr id="139" name="Picture 138">
              <a:extLst>
                <a:ext uri="{FF2B5EF4-FFF2-40B4-BE49-F238E27FC236}">
                  <a16:creationId xmlns:a16="http://schemas.microsoft.com/office/drawing/2014/main" id="{F60E73E8-CF99-3D4F-9E0B-A7A7A39C4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061793"/>
              <a:ext cx="153971" cy="153971"/>
            </a:xfrm>
            <a:prstGeom prst="rect">
              <a:avLst/>
            </a:prstGeom>
          </p:spPr>
        </p:pic>
        <p:pic>
          <p:nvPicPr>
            <p:cNvPr id="140" name="Picture 139">
              <a:extLst>
                <a:ext uri="{FF2B5EF4-FFF2-40B4-BE49-F238E27FC236}">
                  <a16:creationId xmlns:a16="http://schemas.microsoft.com/office/drawing/2014/main" id="{3D95393E-4C14-DE4C-B56E-4894A9053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1734881"/>
              <a:ext cx="153971" cy="153971"/>
            </a:xfrm>
            <a:prstGeom prst="rect">
              <a:avLst/>
            </a:prstGeom>
          </p:spPr>
        </p:pic>
        <p:pic>
          <p:nvPicPr>
            <p:cNvPr id="141" name="Picture 140">
              <a:extLst>
                <a:ext uri="{FF2B5EF4-FFF2-40B4-BE49-F238E27FC236}">
                  <a16:creationId xmlns:a16="http://schemas.microsoft.com/office/drawing/2014/main" id="{AE6A229A-E445-FB4B-B15E-43E7C5F000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171523"/>
              <a:ext cx="153971" cy="153971"/>
            </a:xfrm>
            <a:prstGeom prst="rect">
              <a:avLst/>
            </a:prstGeom>
          </p:spPr>
        </p:pic>
        <p:pic>
          <p:nvPicPr>
            <p:cNvPr id="142" name="Picture 141">
              <a:extLst>
                <a:ext uri="{FF2B5EF4-FFF2-40B4-BE49-F238E27FC236}">
                  <a16:creationId xmlns:a16="http://schemas.microsoft.com/office/drawing/2014/main" id="{4CC696FB-9B65-8643-BF30-CF99C14FE3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392816"/>
              <a:ext cx="153971" cy="153971"/>
            </a:xfrm>
            <a:prstGeom prst="rect">
              <a:avLst/>
            </a:prstGeom>
          </p:spPr>
        </p:pic>
        <p:pic>
          <p:nvPicPr>
            <p:cNvPr id="143" name="Picture 142">
              <a:extLst>
                <a:ext uri="{FF2B5EF4-FFF2-40B4-BE49-F238E27FC236}">
                  <a16:creationId xmlns:a16="http://schemas.microsoft.com/office/drawing/2014/main" id="{22064F7C-7D2E-DE4B-8AF6-0F6E8DB66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281464"/>
              <a:ext cx="153971" cy="153971"/>
            </a:xfrm>
            <a:prstGeom prst="rect">
              <a:avLst/>
            </a:prstGeom>
          </p:spPr>
        </p:pic>
        <p:pic>
          <p:nvPicPr>
            <p:cNvPr id="144" name="Picture 143">
              <a:extLst>
                <a:ext uri="{FF2B5EF4-FFF2-40B4-BE49-F238E27FC236}">
                  <a16:creationId xmlns:a16="http://schemas.microsoft.com/office/drawing/2014/main" id="{2BBB0DB0-5275-814C-91FE-69CCD4587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056695"/>
              <a:ext cx="153971" cy="153971"/>
            </a:xfrm>
            <a:prstGeom prst="rect">
              <a:avLst/>
            </a:prstGeom>
          </p:spPr>
        </p:pic>
        <p:pic>
          <p:nvPicPr>
            <p:cNvPr id="145" name="Picture 144">
              <a:extLst>
                <a:ext uri="{FF2B5EF4-FFF2-40B4-BE49-F238E27FC236}">
                  <a16:creationId xmlns:a16="http://schemas.microsoft.com/office/drawing/2014/main" id="{E40F82BB-2BC4-D040-A0EB-0E3AA9449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277988"/>
              <a:ext cx="153971" cy="153971"/>
            </a:xfrm>
            <a:prstGeom prst="rect">
              <a:avLst/>
            </a:prstGeom>
          </p:spPr>
        </p:pic>
        <p:pic>
          <p:nvPicPr>
            <p:cNvPr id="146" name="Picture 145">
              <a:extLst>
                <a:ext uri="{FF2B5EF4-FFF2-40B4-BE49-F238E27FC236}">
                  <a16:creationId xmlns:a16="http://schemas.microsoft.com/office/drawing/2014/main" id="{230B13C5-3872-C149-B53D-F7E8C9336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499281"/>
              <a:ext cx="153971" cy="153971"/>
            </a:xfrm>
            <a:prstGeom prst="rect">
              <a:avLst/>
            </a:prstGeom>
          </p:spPr>
        </p:pic>
        <p:pic>
          <p:nvPicPr>
            <p:cNvPr id="147" name="Picture 146">
              <a:extLst>
                <a:ext uri="{FF2B5EF4-FFF2-40B4-BE49-F238E27FC236}">
                  <a16:creationId xmlns:a16="http://schemas.microsoft.com/office/drawing/2014/main" id="{005E60D3-A166-9F4D-9773-9AC1F57FC4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720574"/>
              <a:ext cx="153971" cy="153971"/>
            </a:xfrm>
            <a:prstGeom prst="rect">
              <a:avLst/>
            </a:prstGeom>
          </p:spPr>
        </p:pic>
        <p:pic>
          <p:nvPicPr>
            <p:cNvPr id="148" name="Picture 147">
              <a:extLst>
                <a:ext uri="{FF2B5EF4-FFF2-40B4-BE49-F238E27FC236}">
                  <a16:creationId xmlns:a16="http://schemas.microsoft.com/office/drawing/2014/main" id="{6678CF5B-E5EF-464F-B69D-6812BB03A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3941869"/>
              <a:ext cx="153971" cy="153971"/>
            </a:xfrm>
            <a:prstGeom prst="rect">
              <a:avLst/>
            </a:prstGeom>
          </p:spPr>
        </p:pic>
        <p:pic>
          <p:nvPicPr>
            <p:cNvPr id="149" name="Picture 148">
              <a:extLst>
                <a:ext uri="{FF2B5EF4-FFF2-40B4-BE49-F238E27FC236}">
                  <a16:creationId xmlns:a16="http://schemas.microsoft.com/office/drawing/2014/main" id="{7D3BA4BB-5CA4-F44C-9868-BB8FB3D6F0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4609004"/>
              <a:ext cx="153971" cy="153971"/>
            </a:xfrm>
            <a:prstGeom prst="rect">
              <a:avLst/>
            </a:prstGeom>
          </p:spPr>
        </p:pic>
        <p:pic>
          <p:nvPicPr>
            <p:cNvPr id="150" name="Picture 149">
              <a:extLst>
                <a:ext uri="{FF2B5EF4-FFF2-40B4-BE49-F238E27FC236}">
                  <a16:creationId xmlns:a16="http://schemas.microsoft.com/office/drawing/2014/main" id="{D2B18E08-A7CB-6345-8885-082F998395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056494"/>
              <a:ext cx="153971" cy="153971"/>
            </a:xfrm>
            <a:prstGeom prst="rect">
              <a:avLst/>
            </a:prstGeom>
          </p:spPr>
        </p:pic>
        <p:pic>
          <p:nvPicPr>
            <p:cNvPr id="151" name="Picture 150">
              <a:extLst>
                <a:ext uri="{FF2B5EF4-FFF2-40B4-BE49-F238E27FC236}">
                  <a16:creationId xmlns:a16="http://schemas.microsoft.com/office/drawing/2014/main" id="{B5EB3D8A-2099-D54A-ACC5-237E94AFBE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607778"/>
              <a:ext cx="153971" cy="153971"/>
            </a:xfrm>
            <a:prstGeom prst="rect">
              <a:avLst/>
            </a:prstGeom>
          </p:spPr>
        </p:pic>
        <p:pic>
          <p:nvPicPr>
            <p:cNvPr id="152" name="Picture 151">
              <a:extLst>
                <a:ext uri="{FF2B5EF4-FFF2-40B4-BE49-F238E27FC236}">
                  <a16:creationId xmlns:a16="http://schemas.microsoft.com/office/drawing/2014/main" id="{82E5AA78-5045-9D46-9A77-C4A259479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829899"/>
              <a:ext cx="153971" cy="153971"/>
            </a:xfrm>
            <a:prstGeom prst="rect">
              <a:avLst/>
            </a:prstGeom>
          </p:spPr>
        </p:pic>
      </p:grpSp>
      <p:sp>
        <p:nvSpPr>
          <p:cNvPr id="153" name="Rounded Rectangular Callout 152">
            <a:extLst>
              <a:ext uri="{FF2B5EF4-FFF2-40B4-BE49-F238E27FC236}">
                <a16:creationId xmlns:a16="http://schemas.microsoft.com/office/drawing/2014/main" id="{A58FB273-2451-DD4B-A194-67F07D9A4283}"/>
              </a:ext>
            </a:extLst>
          </p:cNvPr>
          <p:cNvSpPr/>
          <p:nvPr/>
        </p:nvSpPr>
        <p:spPr>
          <a:xfrm>
            <a:off x="4922557" y="5374861"/>
            <a:ext cx="6643073" cy="1367169"/>
          </a:xfrm>
          <a:prstGeom prst="wedgeRoundRectCallout">
            <a:avLst>
              <a:gd name="adj1" fmla="val -74173"/>
              <a:gd name="adj2" fmla="val 39482"/>
              <a:gd name="adj3" fmla="val 16667"/>
            </a:avLst>
          </a:prstGeom>
          <a:solidFill>
            <a:srgbClr val="7CC7FF">
              <a:lumMod val="20000"/>
              <a:lumOff val="80000"/>
            </a:srgbClr>
          </a:solidFill>
          <a:ln w="25400" cap="flat" cmpd="sng" algn="ctr">
            <a:solidFill>
              <a:sysClr val="windowText" lastClr="000000"/>
            </a:solidFill>
            <a:prstDash val="solid"/>
          </a:ln>
          <a:effectLst>
            <a:outerShdw blurRad="50800" dist="76200" dir="2700000" algn="tl" rotWithShape="0">
              <a:prstClr val="black">
                <a:alpha val="40000"/>
              </a:prst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graphicFrame>
        <p:nvGraphicFramePr>
          <p:cNvPr id="154" name="Table 153">
            <a:extLst>
              <a:ext uri="{FF2B5EF4-FFF2-40B4-BE49-F238E27FC236}">
                <a16:creationId xmlns:a16="http://schemas.microsoft.com/office/drawing/2014/main" id="{BB2F1503-3B8A-8A49-A9C3-910B000BDED1}"/>
              </a:ext>
            </a:extLst>
          </p:cNvPr>
          <p:cNvGraphicFramePr>
            <a:graphicFrameLocks noGrp="1"/>
          </p:cNvGraphicFramePr>
          <p:nvPr/>
        </p:nvGraphicFramePr>
        <p:xfrm>
          <a:off x="5077941" y="5526065"/>
          <a:ext cx="6253866" cy="1048275"/>
        </p:xfrm>
        <a:graphic>
          <a:graphicData uri="http://schemas.openxmlformats.org/drawingml/2006/table">
            <a:tbl>
              <a:tblPr firstRow="1" bandRow="1"/>
              <a:tblGrid>
                <a:gridCol w="1010060">
                  <a:extLst>
                    <a:ext uri="{9D8B030D-6E8A-4147-A177-3AD203B41FA5}">
                      <a16:colId xmlns:a16="http://schemas.microsoft.com/office/drawing/2014/main" val="20000"/>
                    </a:ext>
                  </a:extLst>
                </a:gridCol>
                <a:gridCol w="1979408">
                  <a:extLst>
                    <a:ext uri="{9D8B030D-6E8A-4147-A177-3AD203B41FA5}">
                      <a16:colId xmlns:a16="http://schemas.microsoft.com/office/drawing/2014/main" val="20001"/>
                    </a:ext>
                  </a:extLst>
                </a:gridCol>
                <a:gridCol w="1520413">
                  <a:extLst>
                    <a:ext uri="{9D8B030D-6E8A-4147-A177-3AD203B41FA5}">
                      <a16:colId xmlns:a16="http://schemas.microsoft.com/office/drawing/2014/main" val="20002"/>
                    </a:ext>
                  </a:extLst>
                </a:gridCol>
                <a:gridCol w="1743985">
                  <a:extLst>
                    <a:ext uri="{9D8B030D-6E8A-4147-A177-3AD203B41FA5}">
                      <a16:colId xmlns:a16="http://schemas.microsoft.com/office/drawing/2014/main" val="1339686181"/>
                    </a:ext>
                  </a:extLst>
                </a:gridCol>
              </a:tblGrid>
              <a:tr h="349425">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cdi-2.0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jsonb-1.0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mpMetrics-2.0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E92D8"/>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mpOpenTracing-1.3</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91F1B1"/>
                    </a:solidFill>
                  </a:tcPr>
                </a:tc>
                <a:extLst>
                  <a:ext uri="{0D108BD9-81ED-4DB2-BD59-A6C34878D82A}">
                    <a16:rowId xmlns:a16="http://schemas.microsoft.com/office/drawing/2014/main" val="10000"/>
                  </a:ext>
                </a:extLst>
              </a:tr>
              <a:tr h="349425">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jaxrs-2.1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mpConfig-1.3</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mpJwt-1.1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mpRestClient-1.3</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E92D8"/>
                    </a:solidFill>
                  </a:tcPr>
                </a:tc>
                <a:extLst>
                  <a:ext uri="{0D108BD9-81ED-4DB2-BD59-A6C34878D82A}">
                    <a16:rowId xmlns:a16="http://schemas.microsoft.com/office/drawing/2014/main" val="10001"/>
                  </a:ext>
                </a:extLst>
              </a:tr>
              <a:tr h="349425">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jsonp-1.1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mpFaultTolerance-2.0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91F1B1"/>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mpOpenAPI-1.1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91F1B1"/>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mpHealth-2.0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E92D8"/>
                    </a:solidFill>
                  </a:tcPr>
                </a:tc>
                <a:extLst>
                  <a:ext uri="{0D108BD9-81ED-4DB2-BD59-A6C34878D82A}">
                    <a16:rowId xmlns:a16="http://schemas.microsoft.com/office/drawing/2014/main" val="10002"/>
                  </a:ext>
                </a:extLst>
              </a:tr>
            </a:tbl>
          </a:graphicData>
        </a:graphic>
      </p:graphicFrame>
      <p:sp>
        <p:nvSpPr>
          <p:cNvPr id="155" name="Rounded Rectangular Callout 154">
            <a:extLst>
              <a:ext uri="{FF2B5EF4-FFF2-40B4-BE49-F238E27FC236}">
                <a16:creationId xmlns:a16="http://schemas.microsoft.com/office/drawing/2014/main" id="{A4259AC0-AF13-0A4B-8947-E2C70F5129E1}"/>
              </a:ext>
            </a:extLst>
          </p:cNvPr>
          <p:cNvSpPr/>
          <p:nvPr/>
        </p:nvSpPr>
        <p:spPr>
          <a:xfrm>
            <a:off x="4925117" y="3031537"/>
            <a:ext cx="5286860" cy="2220707"/>
          </a:xfrm>
          <a:prstGeom prst="wedgeRoundRectCallout">
            <a:avLst>
              <a:gd name="adj1" fmla="val -60220"/>
              <a:gd name="adj2" fmla="val 40285"/>
              <a:gd name="adj3" fmla="val 16667"/>
            </a:avLst>
          </a:prstGeom>
          <a:solidFill>
            <a:srgbClr val="7CC7FF">
              <a:lumMod val="20000"/>
              <a:lumOff val="80000"/>
            </a:srgbClr>
          </a:solidFill>
          <a:ln w="25400" cap="flat" cmpd="sng" algn="ctr">
            <a:solidFill>
              <a:sysClr val="windowText" lastClr="000000"/>
            </a:solidFill>
            <a:prstDash val="solid"/>
          </a:ln>
          <a:effectLst>
            <a:outerShdw blurRad="50800" dist="76200" dir="2700000" algn="tl" rotWithShape="0">
              <a:prstClr val="black">
                <a:alpha val="40000"/>
              </a:prst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graphicFrame>
        <p:nvGraphicFramePr>
          <p:cNvPr id="156" name="Table 155">
            <a:extLst>
              <a:ext uri="{FF2B5EF4-FFF2-40B4-BE49-F238E27FC236}">
                <a16:creationId xmlns:a16="http://schemas.microsoft.com/office/drawing/2014/main" id="{3B1C4004-9501-2A41-B1AF-8C5C1358869A}"/>
              </a:ext>
            </a:extLst>
          </p:cNvPr>
          <p:cNvGraphicFramePr>
            <a:graphicFrameLocks noGrp="1"/>
          </p:cNvGraphicFramePr>
          <p:nvPr/>
        </p:nvGraphicFramePr>
        <p:xfrm>
          <a:off x="5077942" y="3195699"/>
          <a:ext cx="4869097" cy="1950720"/>
        </p:xfrm>
        <a:graphic>
          <a:graphicData uri="http://schemas.openxmlformats.org/drawingml/2006/table">
            <a:tbl>
              <a:tblPr firstRow="1" bandRow="1"/>
              <a:tblGrid>
                <a:gridCol w="1713469">
                  <a:extLst>
                    <a:ext uri="{9D8B030D-6E8A-4147-A177-3AD203B41FA5}">
                      <a16:colId xmlns:a16="http://schemas.microsoft.com/office/drawing/2014/main" val="20000"/>
                    </a:ext>
                  </a:extLst>
                </a:gridCol>
                <a:gridCol w="1335820">
                  <a:extLst>
                    <a:ext uri="{9D8B030D-6E8A-4147-A177-3AD203B41FA5}">
                      <a16:colId xmlns:a16="http://schemas.microsoft.com/office/drawing/2014/main" val="20001"/>
                    </a:ext>
                  </a:extLst>
                </a:gridCol>
                <a:gridCol w="1819808">
                  <a:extLst>
                    <a:ext uri="{9D8B030D-6E8A-4147-A177-3AD203B41FA5}">
                      <a16:colId xmlns:a16="http://schemas.microsoft.com/office/drawing/2014/main" val="20002"/>
                    </a:ext>
                  </a:extLst>
                </a:gridCol>
              </a:tblGrid>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appSecurity-2.0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jaxrsClient-2.0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jsp-2.3</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extLst>
                  <a:ext uri="{0D108BD9-81ED-4DB2-BD59-A6C34878D82A}">
                    <a16:rowId xmlns:a16="http://schemas.microsoft.com/office/drawing/2014/main" val="10000"/>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beanValidation-1.1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jdbc-4.2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managedBeans-1.0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extLst>
                  <a:ext uri="{0D108BD9-81ED-4DB2-BD59-A6C34878D82A}">
                    <a16:rowId xmlns:a16="http://schemas.microsoft.com/office/drawing/2014/main" val="10001"/>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cdi-1.2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jndi-1.0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servlet-3.1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extLst>
                  <a:ext uri="{0D108BD9-81ED-4DB2-BD59-A6C34878D82A}">
                    <a16:rowId xmlns:a16="http://schemas.microsoft.com/office/drawing/2014/main" val="10002"/>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ejbLite-3.2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jpa-2.1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ssl-1.0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extLst>
                  <a:ext uri="{0D108BD9-81ED-4DB2-BD59-A6C34878D82A}">
                    <a16:rowId xmlns:a16="http://schemas.microsoft.com/office/drawing/2014/main" val="10003"/>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el-3.0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jsonp-1.0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300" dirty="0"/>
                        <a:t>websocket-1.1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extLst>
                  <a:ext uri="{0D108BD9-81ED-4DB2-BD59-A6C34878D82A}">
                    <a16:rowId xmlns:a16="http://schemas.microsoft.com/office/drawing/2014/main" val="10004"/>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jaxrs-2.0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jsf-2.2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300" dirty="0"/>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extLst>
                  <a:ext uri="{0D108BD9-81ED-4DB2-BD59-A6C34878D82A}">
                    <a16:rowId xmlns:a16="http://schemas.microsoft.com/office/drawing/2014/main" val="10005"/>
                  </a:ext>
                </a:extLst>
              </a:tr>
            </a:tbl>
          </a:graphicData>
        </a:graphic>
      </p:graphicFrame>
      <p:sp>
        <p:nvSpPr>
          <p:cNvPr id="157" name="Rounded Rectangular Callout 156">
            <a:extLst>
              <a:ext uri="{FF2B5EF4-FFF2-40B4-BE49-F238E27FC236}">
                <a16:creationId xmlns:a16="http://schemas.microsoft.com/office/drawing/2014/main" id="{4514AEC0-F19E-4745-AF41-3E6DFD2C26FE}"/>
              </a:ext>
            </a:extLst>
          </p:cNvPr>
          <p:cNvSpPr/>
          <p:nvPr/>
        </p:nvSpPr>
        <p:spPr>
          <a:xfrm>
            <a:off x="4939327" y="927437"/>
            <a:ext cx="6997808" cy="1966988"/>
          </a:xfrm>
          <a:prstGeom prst="wedgeRoundRectCallout">
            <a:avLst>
              <a:gd name="adj1" fmla="val -73533"/>
              <a:gd name="adj2" fmla="val 39319"/>
              <a:gd name="adj3" fmla="val 16667"/>
            </a:avLst>
          </a:prstGeom>
          <a:solidFill>
            <a:srgbClr val="7CC7FF">
              <a:lumMod val="60000"/>
              <a:lumOff val="40000"/>
            </a:srgbClr>
          </a:solidFill>
          <a:ln w="25400" cap="flat" cmpd="sng" algn="ctr">
            <a:solidFill>
              <a:sysClr val="windowText" lastClr="000000"/>
            </a:solidFill>
            <a:prstDash val="solid"/>
          </a:ln>
          <a:effectLst>
            <a:outerShdw blurRad="50800" dist="76200" dir="2700000" algn="tl" rotWithShape="0">
              <a:prstClr val="black">
                <a:alpha val="40000"/>
              </a:prst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graphicFrame>
        <p:nvGraphicFramePr>
          <p:cNvPr id="158" name="Table 157">
            <a:extLst>
              <a:ext uri="{FF2B5EF4-FFF2-40B4-BE49-F238E27FC236}">
                <a16:creationId xmlns:a16="http://schemas.microsoft.com/office/drawing/2014/main" id="{A8FEF6CB-10E1-664A-A8B2-4D727F8BBF77}"/>
              </a:ext>
            </a:extLst>
          </p:cNvPr>
          <p:cNvGraphicFramePr>
            <a:graphicFrameLocks noGrp="1"/>
          </p:cNvGraphicFramePr>
          <p:nvPr/>
        </p:nvGraphicFramePr>
        <p:xfrm>
          <a:off x="5156463" y="1111407"/>
          <a:ext cx="6654052" cy="1625600"/>
        </p:xfrm>
        <a:graphic>
          <a:graphicData uri="http://schemas.openxmlformats.org/drawingml/2006/table">
            <a:tbl>
              <a:tblPr firstRow="1" bandRow="1"/>
              <a:tblGrid>
                <a:gridCol w="1858336">
                  <a:extLst>
                    <a:ext uri="{9D8B030D-6E8A-4147-A177-3AD203B41FA5}">
                      <a16:colId xmlns:a16="http://schemas.microsoft.com/office/drawing/2014/main" val="20000"/>
                    </a:ext>
                  </a:extLst>
                </a:gridCol>
                <a:gridCol w="1975481">
                  <a:extLst>
                    <a:ext uri="{9D8B030D-6E8A-4147-A177-3AD203B41FA5}">
                      <a16:colId xmlns:a16="http://schemas.microsoft.com/office/drawing/2014/main" val="20001"/>
                    </a:ext>
                  </a:extLst>
                </a:gridCol>
                <a:gridCol w="1038971">
                  <a:extLst>
                    <a:ext uri="{9D8B030D-6E8A-4147-A177-3AD203B41FA5}">
                      <a16:colId xmlns:a16="http://schemas.microsoft.com/office/drawing/2014/main" val="20002"/>
                    </a:ext>
                  </a:extLst>
                </a:gridCol>
                <a:gridCol w="1781264">
                  <a:extLst>
                    <a:ext uri="{9D8B030D-6E8A-4147-A177-3AD203B41FA5}">
                      <a16:colId xmlns:a16="http://schemas.microsoft.com/office/drawing/2014/main" val="20003"/>
                    </a:ext>
                  </a:extLst>
                </a:gridCol>
              </a:tblGrid>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appClientSupport-1.0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ejbPersistentTimer-3.2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jaspic-1.1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managedBeans-1.0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0"/>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batch-1.0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ejbRemote-3.2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jaxb-2.2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mdb-3.2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1"/>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concurrent-1.0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j2eeManagement-1.1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jaxws-2.2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wasJmsClient-2.0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2"/>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ejb-3.2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javaMail-1.5</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jca-1.7</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webProfile-7.0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3"/>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ejbHome-3.2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jacc-1.5</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jms-2.0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wmqJmsClient-2.0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6850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Build</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1</a:t>
            </a:r>
          </a:p>
        </p:txBody>
      </p:sp>
    </p:spTree>
    <p:extLst>
      <p:ext uri="{BB962C8B-B14F-4D97-AF65-F5344CB8AC3E}">
        <p14:creationId xmlns:p14="http://schemas.microsoft.com/office/powerpoint/2010/main" val="4120285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27713-2649-8746-8631-1589ED9AE23A}"/>
              </a:ext>
            </a:extLst>
          </p:cNvPr>
          <p:cNvSpPr>
            <a:spLocks noGrp="1"/>
          </p:cNvSpPr>
          <p:nvPr>
            <p:ph type="title"/>
          </p:nvPr>
        </p:nvSpPr>
        <p:spPr/>
        <p:txBody>
          <a:bodyPr/>
          <a:lstStyle/>
          <a:p>
            <a:r>
              <a:rPr lang="en-US" dirty="0"/>
              <a:t>Support for Maven and Gradle</a:t>
            </a:r>
          </a:p>
        </p:txBody>
      </p:sp>
      <p:sp>
        <p:nvSpPr>
          <p:cNvPr id="3" name="Content Placeholder 2">
            <a:extLst>
              <a:ext uri="{FF2B5EF4-FFF2-40B4-BE49-F238E27FC236}">
                <a16:creationId xmlns:a16="http://schemas.microsoft.com/office/drawing/2014/main" id="{E2213F9D-BA18-BF49-9ACD-140BA49DF71A}"/>
              </a:ext>
            </a:extLst>
          </p:cNvPr>
          <p:cNvSpPr>
            <a:spLocks noGrp="1"/>
          </p:cNvSpPr>
          <p:nvPr>
            <p:ph idx="1"/>
          </p:nvPr>
        </p:nvSpPr>
        <p:spPr/>
        <p:txBody>
          <a:bodyPr>
            <a:normAutofit fontScale="70000" lnSpcReduction="20000"/>
          </a:bodyPr>
          <a:lstStyle/>
          <a:p>
            <a:r>
              <a:rPr lang="en-US" dirty="0"/>
              <a:t>Manage full server and application lifecycle through the two most popular build technologies.</a:t>
            </a:r>
          </a:p>
          <a:p>
            <a:r>
              <a:rPr lang="en-US" dirty="0"/>
              <a:t>Maven</a:t>
            </a:r>
          </a:p>
          <a:p>
            <a:pPr lvl="1"/>
            <a:r>
              <a:rPr lang="en-US" dirty="0"/>
              <a:t>liberty-maven-plugin</a:t>
            </a:r>
          </a:p>
          <a:p>
            <a:pPr lvl="1"/>
            <a:r>
              <a:rPr lang="en-US" dirty="0"/>
              <a:t>liberty-maven-app-parent</a:t>
            </a:r>
          </a:p>
          <a:p>
            <a:pPr lvl="1"/>
            <a:r>
              <a:rPr lang="en-US" dirty="0"/>
              <a:t>liberty-</a:t>
            </a:r>
            <a:r>
              <a:rPr lang="en-US" dirty="0" err="1"/>
              <a:t>archtetype</a:t>
            </a:r>
            <a:r>
              <a:rPr lang="en-US" dirty="0"/>
              <a:t>-*</a:t>
            </a:r>
          </a:p>
          <a:p>
            <a:pPr lvl="1"/>
            <a:r>
              <a:rPr lang="en-US" dirty="0"/>
              <a:t>Docs &amp; Source: </a:t>
            </a:r>
            <a:r>
              <a:rPr lang="en-GB" dirty="0">
                <a:hlinkClick r:id="rId2"/>
              </a:rPr>
              <a:t>https://github.com/OpenLiberty/ci.maven</a:t>
            </a:r>
            <a:endParaRPr lang="en-US" dirty="0"/>
          </a:p>
          <a:p>
            <a:r>
              <a:rPr lang="en-US" dirty="0"/>
              <a:t>Gradle</a:t>
            </a:r>
          </a:p>
          <a:p>
            <a:pPr lvl="1"/>
            <a:r>
              <a:rPr lang="en-US" dirty="0"/>
              <a:t>liberty-</a:t>
            </a:r>
            <a:r>
              <a:rPr lang="en-US" dirty="0" err="1"/>
              <a:t>gradle</a:t>
            </a:r>
            <a:r>
              <a:rPr lang="en-US" dirty="0"/>
              <a:t>-plugin</a:t>
            </a:r>
          </a:p>
          <a:p>
            <a:pPr lvl="1"/>
            <a:r>
              <a:rPr lang="en-US" dirty="0"/>
              <a:t>Docs &amp; Source: </a:t>
            </a:r>
            <a:r>
              <a:rPr lang="en-GB" dirty="0">
                <a:hlinkClick r:id="rId3"/>
              </a:rPr>
              <a:t>https://github.com/OpenLiberty/ci.gradle</a:t>
            </a:r>
            <a:endParaRPr lang="en-US" dirty="0"/>
          </a:p>
          <a:p>
            <a:r>
              <a:rPr lang="en-US" dirty="0"/>
              <a:t>All the artefacts you need in Maven Central</a:t>
            </a:r>
          </a:p>
          <a:p>
            <a:pPr lvl="1"/>
            <a:r>
              <a:rPr lang="en-US" dirty="0">
                <a:hlinkClick r:id="rId4"/>
              </a:rPr>
              <a:t>https://search.maven.org/search?q=io.openliberty</a:t>
            </a:r>
            <a:endParaRPr lang="en-US" dirty="0"/>
          </a:p>
          <a:p>
            <a:pPr lvl="1"/>
            <a:r>
              <a:rPr lang="en-US" dirty="0">
                <a:hlinkClick r:id="rId5"/>
              </a:rPr>
              <a:t>https://search.maven.org/search?q=com.ibm.websphere</a:t>
            </a:r>
            <a:endParaRPr lang="en-US" dirty="0"/>
          </a:p>
          <a:p>
            <a:pPr lvl="1"/>
            <a:endParaRPr lang="en-US" dirty="0"/>
          </a:p>
        </p:txBody>
      </p:sp>
    </p:spTree>
    <p:extLst>
      <p:ext uri="{BB962C8B-B14F-4D97-AF65-F5344CB8AC3E}">
        <p14:creationId xmlns:p14="http://schemas.microsoft.com/office/powerpoint/2010/main" val="1705612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Feature-based Build</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2</a:t>
            </a:r>
          </a:p>
        </p:txBody>
      </p:sp>
    </p:spTree>
    <p:extLst>
      <p:ext uri="{BB962C8B-B14F-4D97-AF65-F5344CB8AC3E}">
        <p14:creationId xmlns:p14="http://schemas.microsoft.com/office/powerpoint/2010/main" val="311074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941D2-8D57-3D47-AD45-294D2CF3EB23}"/>
              </a:ext>
            </a:extLst>
          </p:cNvPr>
          <p:cNvSpPr>
            <a:spLocks noGrp="1"/>
          </p:cNvSpPr>
          <p:nvPr>
            <p:ph type="title"/>
          </p:nvPr>
        </p:nvSpPr>
        <p:spPr>
          <a:xfrm>
            <a:off x="609600" y="274639"/>
            <a:ext cx="10972800" cy="1143000"/>
          </a:xfrm>
        </p:spPr>
        <p:txBody>
          <a:bodyPr>
            <a:normAutofit/>
          </a:bodyPr>
          <a:lstStyle/>
          <a:p>
            <a:r>
              <a:rPr lang="en-US" sz="4000" dirty="0"/>
              <a:t>Maven Composed Liberty</a:t>
            </a:r>
          </a:p>
        </p:txBody>
      </p:sp>
      <p:sp>
        <p:nvSpPr>
          <p:cNvPr id="6" name="Round Diagonal Corner Rectangle 5">
            <a:extLst>
              <a:ext uri="{FF2B5EF4-FFF2-40B4-BE49-F238E27FC236}">
                <a16:creationId xmlns:a16="http://schemas.microsoft.com/office/drawing/2014/main" id="{B670A535-15EA-8243-929E-F256135CB7EA}"/>
              </a:ext>
            </a:extLst>
          </p:cNvPr>
          <p:cNvSpPr/>
          <p:nvPr/>
        </p:nvSpPr>
        <p:spPr>
          <a:xfrm>
            <a:off x="909105" y="1293091"/>
            <a:ext cx="3105636" cy="2216727"/>
          </a:xfrm>
          <a:prstGeom prst="round2DiagRect">
            <a:avLst/>
          </a:prstGeom>
          <a:solidFill>
            <a:schemeClr val="accent1">
              <a:lumMod val="75000"/>
            </a:schemeClr>
          </a:solidFill>
        </p:spPr>
        <p:txBody>
          <a:bodyPr wrap="square" lIns="0" tIns="0" rIns="0" bIns="0" rtlCol="0" anchor="t">
            <a:noAutofit/>
          </a:bodyPr>
          <a:lstStyle/>
          <a:p>
            <a:r>
              <a:rPr lang="en-US" sz="1067" dirty="0">
                <a:solidFill>
                  <a:schemeClr val="bg1"/>
                </a:solidFill>
                <a:latin typeface="Arial"/>
                <a:cs typeface="Arial"/>
              </a:rPr>
              <a:t>project </a:t>
            </a:r>
            <a:r>
              <a:rPr lang="en-US" sz="1067" dirty="0" err="1">
                <a:solidFill>
                  <a:schemeClr val="bg1"/>
                </a:solidFill>
                <a:latin typeface="Arial"/>
                <a:cs typeface="Arial"/>
              </a:rPr>
              <a:t>xmlns</a:t>
            </a:r>
            <a:r>
              <a:rPr lang="en-US" sz="1067" dirty="0">
                <a:solidFill>
                  <a:schemeClr val="bg1"/>
                </a:solidFill>
                <a:latin typeface="Arial"/>
                <a:cs typeface="Arial"/>
              </a:rPr>
              <a:t>="http://</a:t>
            </a:r>
            <a:r>
              <a:rPr lang="en-US" sz="1067" dirty="0" err="1">
                <a:solidFill>
                  <a:schemeClr val="bg1"/>
                </a:solidFill>
                <a:latin typeface="Arial"/>
                <a:cs typeface="Arial"/>
              </a:rPr>
              <a:t>maven.apache.org</a:t>
            </a:r>
            <a:r>
              <a:rPr lang="en-US" sz="1067" dirty="0">
                <a:solidFill>
                  <a:schemeClr val="bg1"/>
                </a:solidFill>
                <a:latin typeface="Arial"/>
                <a:cs typeface="Arial"/>
              </a:rPr>
              <a:t>/POM/4.0.0" </a:t>
            </a:r>
            <a:r>
              <a:rPr lang="en-US" sz="1067" dirty="0" err="1">
                <a:solidFill>
                  <a:schemeClr val="bg1"/>
                </a:solidFill>
                <a:latin typeface="Arial"/>
                <a:cs typeface="Arial"/>
              </a:rPr>
              <a:t>xmlns:xsi</a:t>
            </a:r>
            <a:r>
              <a:rPr lang="en-US" sz="1067" dirty="0">
                <a:solidFill>
                  <a:schemeClr val="bg1"/>
                </a:solidFill>
                <a:latin typeface="Arial"/>
                <a:cs typeface="Arial"/>
              </a:rPr>
              <a:t>="http://www.w3.org/2001/</a:t>
            </a:r>
            <a:r>
              <a:rPr lang="en-US" sz="1067" dirty="0" err="1">
                <a:solidFill>
                  <a:schemeClr val="bg1"/>
                </a:solidFill>
                <a:latin typeface="Arial"/>
                <a:cs typeface="Arial"/>
              </a:rPr>
              <a:t>XMLSchema</a:t>
            </a:r>
            <a:r>
              <a:rPr lang="en-US" sz="1067" dirty="0">
                <a:solidFill>
                  <a:schemeClr val="bg1"/>
                </a:solidFill>
                <a:latin typeface="Arial"/>
                <a:cs typeface="Arial"/>
              </a:rPr>
              <a:t>-instance" </a:t>
            </a:r>
            <a:r>
              <a:rPr lang="en-US" sz="1067" dirty="0" err="1">
                <a:solidFill>
                  <a:schemeClr val="bg1"/>
                </a:solidFill>
                <a:latin typeface="Arial"/>
                <a:cs typeface="Arial"/>
              </a:rPr>
              <a:t>xsi:schemaLocation</a:t>
            </a:r>
            <a:r>
              <a:rPr lang="en-US" sz="1067" dirty="0">
                <a:solidFill>
                  <a:schemeClr val="bg1"/>
                </a:solidFill>
                <a:latin typeface="Arial"/>
                <a:cs typeface="Arial"/>
              </a:rPr>
              <a:t>="http://</a:t>
            </a:r>
            <a:r>
              <a:rPr lang="en-US" sz="1067" dirty="0" err="1">
                <a:solidFill>
                  <a:schemeClr val="bg1"/>
                </a:solidFill>
                <a:latin typeface="Arial"/>
                <a:cs typeface="Arial"/>
              </a:rPr>
              <a:t>maven.apache.org</a:t>
            </a:r>
            <a:r>
              <a:rPr lang="en-US" sz="1067" dirty="0">
                <a:solidFill>
                  <a:schemeClr val="bg1"/>
                </a:solidFill>
                <a:latin typeface="Arial"/>
                <a:cs typeface="Arial"/>
              </a:rPr>
              <a:t>/POM/4.0.0 http://</a:t>
            </a:r>
            <a:r>
              <a:rPr lang="en-US" sz="1067" dirty="0" err="1">
                <a:solidFill>
                  <a:schemeClr val="bg1"/>
                </a:solidFill>
                <a:latin typeface="Arial"/>
                <a:cs typeface="Arial"/>
              </a:rPr>
              <a:t>maven.apache.org</a:t>
            </a:r>
            <a:r>
              <a:rPr lang="en-US" sz="1067" dirty="0">
                <a:solidFill>
                  <a:schemeClr val="bg1"/>
                </a:solidFill>
                <a:latin typeface="Arial"/>
                <a:cs typeface="Arial"/>
              </a:rPr>
              <a:t>/maven-v4_0_0.xsd"&gt;</a:t>
            </a:r>
          </a:p>
          <a:p>
            <a:r>
              <a:rPr lang="en-US" sz="1067" dirty="0">
                <a:solidFill>
                  <a:schemeClr val="bg1"/>
                </a:solidFill>
                <a:latin typeface="Arial"/>
                <a:cs typeface="Arial"/>
              </a:rPr>
              <a:t>    &lt;</a:t>
            </a:r>
            <a:r>
              <a:rPr lang="en-US" sz="1067" dirty="0" err="1">
                <a:solidFill>
                  <a:schemeClr val="bg1"/>
                </a:solidFill>
                <a:latin typeface="Arial"/>
                <a:cs typeface="Arial"/>
              </a:rPr>
              <a:t>modelVersion</a:t>
            </a:r>
            <a:r>
              <a:rPr lang="en-US" sz="1067" dirty="0">
                <a:solidFill>
                  <a:schemeClr val="bg1"/>
                </a:solidFill>
                <a:latin typeface="Arial"/>
                <a:cs typeface="Arial"/>
              </a:rPr>
              <a:t>&gt;4.0.0&lt;/</a:t>
            </a:r>
            <a:r>
              <a:rPr lang="en-US" sz="1067" dirty="0" err="1">
                <a:solidFill>
                  <a:schemeClr val="bg1"/>
                </a:solidFill>
                <a:latin typeface="Arial"/>
                <a:cs typeface="Arial"/>
              </a:rPr>
              <a:t>modelVersion</a:t>
            </a:r>
            <a:r>
              <a:rPr lang="en-US" sz="1067" dirty="0">
                <a:solidFill>
                  <a:schemeClr val="bg1"/>
                </a:solidFill>
                <a:latin typeface="Arial"/>
                <a:cs typeface="Arial"/>
              </a:rPr>
              <a:t>&gt;</a:t>
            </a:r>
          </a:p>
          <a:p>
            <a:r>
              <a:rPr lang="en-US" sz="1067" dirty="0">
                <a:solidFill>
                  <a:schemeClr val="bg1"/>
                </a:solidFill>
                <a:latin typeface="Arial"/>
                <a:cs typeface="Arial"/>
              </a:rPr>
              <a:t>    &lt;</a:t>
            </a:r>
            <a:r>
              <a:rPr lang="en-US" sz="1067" dirty="0" err="1">
                <a:solidFill>
                  <a:schemeClr val="bg1"/>
                </a:solidFill>
                <a:latin typeface="Arial"/>
                <a:cs typeface="Arial"/>
              </a:rPr>
              <a:t>groupId</a:t>
            </a:r>
            <a:r>
              <a:rPr lang="en-US" sz="1067" dirty="0">
                <a:solidFill>
                  <a:schemeClr val="bg1"/>
                </a:solidFill>
                <a:latin typeface="Arial"/>
                <a:cs typeface="Arial"/>
              </a:rPr>
              <a:t>&gt;test&lt;/</a:t>
            </a:r>
            <a:r>
              <a:rPr lang="en-US" sz="1067" dirty="0" err="1">
                <a:solidFill>
                  <a:schemeClr val="bg1"/>
                </a:solidFill>
                <a:latin typeface="Arial"/>
                <a:cs typeface="Arial"/>
              </a:rPr>
              <a:t>groupId</a:t>
            </a:r>
            <a:r>
              <a:rPr lang="en-US" sz="1067" dirty="0">
                <a:solidFill>
                  <a:schemeClr val="bg1"/>
                </a:solidFill>
                <a:latin typeface="Arial"/>
                <a:cs typeface="Arial"/>
              </a:rPr>
              <a:t>&gt;</a:t>
            </a:r>
          </a:p>
          <a:p>
            <a:r>
              <a:rPr lang="en-US" sz="1067" dirty="0">
                <a:solidFill>
                  <a:schemeClr val="bg1"/>
                </a:solidFill>
                <a:latin typeface="Arial"/>
                <a:cs typeface="Arial"/>
              </a:rPr>
              <a:t>    &lt;</a:t>
            </a:r>
            <a:r>
              <a:rPr lang="en-US" sz="1067" dirty="0" err="1">
                <a:solidFill>
                  <a:schemeClr val="bg1"/>
                </a:solidFill>
                <a:latin typeface="Arial"/>
                <a:cs typeface="Arial"/>
              </a:rPr>
              <a:t>artifactId</a:t>
            </a:r>
            <a:r>
              <a:rPr lang="en-US" sz="1067" dirty="0">
                <a:solidFill>
                  <a:schemeClr val="bg1"/>
                </a:solidFill>
                <a:latin typeface="Arial"/>
                <a:cs typeface="Arial"/>
              </a:rPr>
              <a:t>&gt;</a:t>
            </a:r>
            <a:r>
              <a:rPr lang="en-US" sz="1067" dirty="0" err="1">
                <a:solidFill>
                  <a:schemeClr val="bg1"/>
                </a:solidFill>
                <a:latin typeface="Arial"/>
                <a:cs typeface="Arial"/>
              </a:rPr>
              <a:t>serviceA</a:t>
            </a:r>
            <a:r>
              <a:rPr lang="en-US" sz="1067" dirty="0">
                <a:solidFill>
                  <a:schemeClr val="bg1"/>
                </a:solidFill>
                <a:latin typeface="Arial"/>
                <a:cs typeface="Arial"/>
              </a:rPr>
              <a:t>&lt;/</a:t>
            </a:r>
            <a:r>
              <a:rPr lang="en-US" sz="1067" dirty="0" err="1">
                <a:solidFill>
                  <a:schemeClr val="bg1"/>
                </a:solidFill>
                <a:latin typeface="Arial"/>
                <a:cs typeface="Arial"/>
              </a:rPr>
              <a:t>artifactId</a:t>
            </a:r>
            <a:r>
              <a:rPr lang="en-US" sz="1067" dirty="0">
                <a:solidFill>
                  <a:schemeClr val="bg1"/>
                </a:solidFill>
                <a:latin typeface="Arial"/>
                <a:cs typeface="Arial"/>
              </a:rPr>
              <a:t>&gt;</a:t>
            </a:r>
          </a:p>
          <a:p>
            <a:r>
              <a:rPr lang="en-US" sz="1067" dirty="0">
                <a:solidFill>
                  <a:schemeClr val="bg1"/>
                </a:solidFill>
                <a:latin typeface="Arial"/>
                <a:cs typeface="Arial"/>
              </a:rPr>
              <a:t>    &lt;packaging&gt;war&lt;/packaging&gt;</a:t>
            </a:r>
          </a:p>
          <a:p>
            <a:r>
              <a:rPr lang="en-US" sz="1067" dirty="0">
                <a:solidFill>
                  <a:schemeClr val="bg1"/>
                </a:solidFill>
                <a:latin typeface="Arial"/>
                <a:cs typeface="Arial"/>
              </a:rPr>
              <a:t>    &lt;version&gt;1.0-SNAPSHOT&lt;/version&gt;</a:t>
            </a:r>
          </a:p>
        </p:txBody>
      </p:sp>
      <p:sp>
        <p:nvSpPr>
          <p:cNvPr id="7" name="Rounded Rectangle 6">
            <a:extLst>
              <a:ext uri="{FF2B5EF4-FFF2-40B4-BE49-F238E27FC236}">
                <a16:creationId xmlns:a16="http://schemas.microsoft.com/office/drawing/2014/main" id="{87B9C610-E98A-6240-A66A-1D095E81CC17}"/>
              </a:ext>
            </a:extLst>
          </p:cNvPr>
          <p:cNvSpPr/>
          <p:nvPr/>
        </p:nvSpPr>
        <p:spPr>
          <a:xfrm>
            <a:off x="7253626" y="935951"/>
            <a:ext cx="1890375" cy="714279"/>
          </a:xfrm>
          <a:prstGeom prst="roundRect">
            <a:avLst/>
          </a:prstGeom>
          <a:solidFill>
            <a:schemeClr val="accent3">
              <a:lumMod val="50000"/>
            </a:schemeClr>
          </a:solidFill>
        </p:spPr>
        <p:txBody>
          <a:bodyPr wrap="square" lIns="0" tIns="0" rIns="0" bIns="0" rtlCol="0" anchor="ctr">
            <a:noAutofit/>
          </a:bodyPr>
          <a:lstStyle/>
          <a:p>
            <a:pPr algn="ctr"/>
            <a:r>
              <a:rPr lang="en-US" sz="2400" dirty="0">
                <a:solidFill>
                  <a:srgbClr val="FFFFFF"/>
                </a:solidFill>
                <a:latin typeface="Arial"/>
                <a:cs typeface="Arial"/>
              </a:rPr>
              <a:t>commons</a:t>
            </a:r>
          </a:p>
        </p:txBody>
      </p:sp>
      <p:sp>
        <p:nvSpPr>
          <p:cNvPr id="8" name="Rounded Rectangle 7">
            <a:extLst>
              <a:ext uri="{FF2B5EF4-FFF2-40B4-BE49-F238E27FC236}">
                <a16:creationId xmlns:a16="http://schemas.microsoft.com/office/drawing/2014/main" id="{50A88F44-5A4C-C74F-B459-BA75D794BB99}"/>
              </a:ext>
            </a:extLst>
          </p:cNvPr>
          <p:cNvSpPr/>
          <p:nvPr/>
        </p:nvSpPr>
        <p:spPr>
          <a:xfrm>
            <a:off x="7253626" y="1945793"/>
            <a:ext cx="1890375" cy="714279"/>
          </a:xfrm>
          <a:prstGeom prst="roundRect">
            <a:avLst/>
          </a:prstGeom>
          <a:solidFill>
            <a:schemeClr val="accent3">
              <a:lumMod val="50000"/>
            </a:schemeClr>
          </a:solidFill>
        </p:spPr>
        <p:txBody>
          <a:bodyPr wrap="square" lIns="0" tIns="0" rIns="0" bIns="0" rtlCol="0" anchor="ctr">
            <a:noAutofit/>
          </a:bodyPr>
          <a:lstStyle/>
          <a:p>
            <a:pPr algn="ctr"/>
            <a:r>
              <a:rPr lang="en-US" sz="2400" dirty="0" err="1">
                <a:solidFill>
                  <a:srgbClr val="FFFFFF"/>
                </a:solidFill>
                <a:latin typeface="Arial"/>
                <a:cs typeface="Arial"/>
              </a:rPr>
              <a:t>javaee-api</a:t>
            </a:r>
            <a:endParaRPr lang="en-US" sz="2400" dirty="0">
              <a:solidFill>
                <a:srgbClr val="FFFFFF"/>
              </a:solidFill>
              <a:latin typeface="Arial"/>
              <a:cs typeface="Arial"/>
            </a:endParaRPr>
          </a:p>
        </p:txBody>
      </p:sp>
      <p:cxnSp>
        <p:nvCxnSpPr>
          <p:cNvPr id="10" name="Straight Arrow Connector 9">
            <a:extLst>
              <a:ext uri="{FF2B5EF4-FFF2-40B4-BE49-F238E27FC236}">
                <a16:creationId xmlns:a16="http://schemas.microsoft.com/office/drawing/2014/main" id="{E34872CB-AF3A-3B4C-9930-1C4B7E8F5439}"/>
              </a:ext>
            </a:extLst>
          </p:cNvPr>
          <p:cNvCxnSpPr>
            <a:stCxn id="6" idx="0"/>
            <a:endCxn id="7" idx="1"/>
          </p:cNvCxnSpPr>
          <p:nvPr/>
        </p:nvCxnSpPr>
        <p:spPr>
          <a:xfrm flipV="1">
            <a:off x="4014740" y="1293091"/>
            <a:ext cx="3238885" cy="11083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3A7FDF21-D3B2-A64D-A56D-56F284779FC3}"/>
              </a:ext>
            </a:extLst>
          </p:cNvPr>
          <p:cNvCxnSpPr>
            <a:stCxn id="6" idx="0"/>
            <a:endCxn id="8" idx="1"/>
          </p:cNvCxnSpPr>
          <p:nvPr/>
        </p:nvCxnSpPr>
        <p:spPr>
          <a:xfrm flipV="1">
            <a:off x="4014740" y="2302932"/>
            <a:ext cx="3238885" cy="98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Down Arrow 12">
            <a:extLst>
              <a:ext uri="{FF2B5EF4-FFF2-40B4-BE49-F238E27FC236}">
                <a16:creationId xmlns:a16="http://schemas.microsoft.com/office/drawing/2014/main" id="{AC110D87-8711-BD4C-B1D9-AA45CBDAB7F8}"/>
              </a:ext>
            </a:extLst>
          </p:cNvPr>
          <p:cNvSpPr/>
          <p:nvPr/>
        </p:nvSpPr>
        <p:spPr>
          <a:xfrm>
            <a:off x="2110939" y="3854642"/>
            <a:ext cx="701964" cy="788169"/>
          </a:xfrm>
          <a:prstGeom prst="downArrow">
            <a:avLst/>
          </a:prstGeom>
          <a:solidFill>
            <a:schemeClr val="accent1">
              <a:lumMod val="75000"/>
            </a:schemeClr>
          </a:solidFill>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4" name="Rounded Rectangle 13">
            <a:extLst>
              <a:ext uri="{FF2B5EF4-FFF2-40B4-BE49-F238E27FC236}">
                <a16:creationId xmlns:a16="http://schemas.microsoft.com/office/drawing/2014/main" id="{C6E8E5A4-B676-6341-B6CC-605302BCEB08}"/>
              </a:ext>
            </a:extLst>
          </p:cNvPr>
          <p:cNvSpPr/>
          <p:nvPr/>
        </p:nvSpPr>
        <p:spPr>
          <a:xfrm>
            <a:off x="1399308" y="4987634"/>
            <a:ext cx="2125225" cy="1194572"/>
          </a:xfrm>
          <a:prstGeom prst="roundRect">
            <a:avLst/>
          </a:prstGeom>
          <a:solidFill>
            <a:schemeClr val="accent2">
              <a:lumMod val="50000"/>
            </a:schemeClr>
          </a:solidFill>
        </p:spPr>
        <p:txBody>
          <a:bodyPr wrap="square" lIns="0" tIns="0" rIns="0" bIns="0" rtlCol="0" anchor="ctr">
            <a:noAutofit/>
          </a:bodyPr>
          <a:lstStyle/>
          <a:p>
            <a:pPr algn="ctr"/>
            <a:r>
              <a:rPr lang="en-US" sz="2400" dirty="0" err="1">
                <a:solidFill>
                  <a:srgbClr val="FFFFFF"/>
                </a:solidFill>
                <a:latin typeface="Arial"/>
                <a:cs typeface="Arial"/>
              </a:rPr>
              <a:t>serviceA.war</a:t>
            </a:r>
            <a:endParaRPr lang="en-US" sz="2400" dirty="0">
              <a:solidFill>
                <a:srgbClr val="FFFFFF"/>
              </a:solidFill>
              <a:latin typeface="Arial"/>
              <a:cs typeface="Arial"/>
            </a:endParaRPr>
          </a:p>
        </p:txBody>
      </p:sp>
      <p:sp>
        <p:nvSpPr>
          <p:cNvPr id="15" name="Rounded Rectangle 14">
            <a:extLst>
              <a:ext uri="{FF2B5EF4-FFF2-40B4-BE49-F238E27FC236}">
                <a16:creationId xmlns:a16="http://schemas.microsoft.com/office/drawing/2014/main" id="{28DC3E04-51E7-594B-9BD5-38990B094283}"/>
              </a:ext>
            </a:extLst>
          </p:cNvPr>
          <p:cNvSpPr/>
          <p:nvPr/>
        </p:nvSpPr>
        <p:spPr>
          <a:xfrm>
            <a:off x="5559739" y="4938894"/>
            <a:ext cx="2125225" cy="1310553"/>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t"/>
          <a:lstStyle/>
          <a:p>
            <a:r>
              <a:rPr lang="en-US" sz="2400" dirty="0" err="1">
                <a:solidFill>
                  <a:schemeClr val="bg2"/>
                </a:solidFill>
              </a:rPr>
              <a:t>defaultServer</a:t>
            </a:r>
            <a:endParaRPr lang="en-US" sz="2400" dirty="0">
              <a:solidFill>
                <a:schemeClr val="bg2"/>
              </a:solidFill>
            </a:endParaRPr>
          </a:p>
        </p:txBody>
      </p:sp>
      <p:pic>
        <p:nvPicPr>
          <p:cNvPr id="16" name="Picture 15">
            <a:extLst>
              <a:ext uri="{FF2B5EF4-FFF2-40B4-BE49-F238E27FC236}">
                <a16:creationId xmlns:a16="http://schemas.microsoft.com/office/drawing/2014/main" id="{844CFF10-FC69-7442-92B1-359063C0173C}"/>
              </a:ext>
            </a:extLst>
          </p:cNvPr>
          <p:cNvPicPr>
            <a:picLocks noChangeAspect="1"/>
          </p:cNvPicPr>
          <p:nvPr/>
        </p:nvPicPr>
        <p:blipFill>
          <a:blip r:embed="rId2"/>
          <a:stretch>
            <a:fillRect/>
          </a:stretch>
        </p:blipFill>
        <p:spPr>
          <a:xfrm>
            <a:off x="7335924" y="5898465"/>
            <a:ext cx="837400" cy="636424"/>
          </a:xfrm>
          <a:prstGeom prst="rect">
            <a:avLst/>
          </a:prstGeom>
        </p:spPr>
      </p:pic>
      <p:cxnSp>
        <p:nvCxnSpPr>
          <p:cNvPr id="18" name="Straight Arrow Connector 17">
            <a:extLst>
              <a:ext uri="{FF2B5EF4-FFF2-40B4-BE49-F238E27FC236}">
                <a16:creationId xmlns:a16="http://schemas.microsoft.com/office/drawing/2014/main" id="{263127D2-56C6-0A4D-9F58-BEC28330E499}"/>
              </a:ext>
            </a:extLst>
          </p:cNvPr>
          <p:cNvCxnSpPr>
            <a:cxnSpLocks/>
            <a:stCxn id="14" idx="3"/>
            <a:endCxn id="15" idx="1"/>
          </p:cNvCxnSpPr>
          <p:nvPr/>
        </p:nvCxnSpPr>
        <p:spPr>
          <a:xfrm>
            <a:off x="3524533" y="5584920"/>
            <a:ext cx="2035206" cy="9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901DC3DE-50BA-7340-91AC-A6640F25C2F7}"/>
              </a:ext>
            </a:extLst>
          </p:cNvPr>
          <p:cNvSpPr txBox="1"/>
          <p:nvPr/>
        </p:nvSpPr>
        <p:spPr>
          <a:xfrm>
            <a:off x="4849338" y="1209844"/>
            <a:ext cx="1653017" cy="461665"/>
          </a:xfrm>
          <a:prstGeom prst="rect">
            <a:avLst/>
          </a:prstGeom>
          <a:noFill/>
        </p:spPr>
        <p:txBody>
          <a:bodyPr wrap="none" rtlCol="0">
            <a:spAutoFit/>
          </a:bodyPr>
          <a:lstStyle/>
          <a:p>
            <a:r>
              <a:rPr lang="en-US" sz="2400" dirty="0">
                <a:solidFill>
                  <a:schemeClr val="accent4"/>
                </a:solidFill>
              </a:rPr>
              <a:t>depends</a:t>
            </a:r>
            <a:r>
              <a:rPr lang="en-US" sz="2400" dirty="0"/>
              <a:t> on</a:t>
            </a:r>
          </a:p>
        </p:txBody>
      </p:sp>
      <p:sp>
        <p:nvSpPr>
          <p:cNvPr id="20" name="TextBox 19">
            <a:extLst>
              <a:ext uri="{FF2B5EF4-FFF2-40B4-BE49-F238E27FC236}">
                <a16:creationId xmlns:a16="http://schemas.microsoft.com/office/drawing/2014/main" id="{0FD42616-43AE-B442-BA3C-6CD447721825}"/>
              </a:ext>
            </a:extLst>
          </p:cNvPr>
          <p:cNvSpPr txBox="1"/>
          <p:nvPr/>
        </p:nvSpPr>
        <p:spPr>
          <a:xfrm>
            <a:off x="3941841" y="4940185"/>
            <a:ext cx="1371850" cy="461665"/>
          </a:xfrm>
          <a:prstGeom prst="rect">
            <a:avLst/>
          </a:prstGeom>
          <a:noFill/>
        </p:spPr>
        <p:txBody>
          <a:bodyPr wrap="none" rtlCol="0">
            <a:spAutoFit/>
          </a:bodyPr>
          <a:lstStyle/>
          <a:p>
            <a:r>
              <a:rPr lang="en-US" sz="2400" dirty="0">
                <a:solidFill>
                  <a:schemeClr val="accent4"/>
                </a:solidFill>
              </a:rPr>
              <a:t>installs</a:t>
            </a:r>
            <a:r>
              <a:rPr lang="en-US" sz="2400" dirty="0"/>
              <a:t> to</a:t>
            </a:r>
          </a:p>
        </p:txBody>
      </p:sp>
      <p:sp>
        <p:nvSpPr>
          <p:cNvPr id="24" name="Rounded Rectangle 23">
            <a:extLst>
              <a:ext uri="{FF2B5EF4-FFF2-40B4-BE49-F238E27FC236}">
                <a16:creationId xmlns:a16="http://schemas.microsoft.com/office/drawing/2014/main" id="{50B63DCD-0168-4442-8EEA-449C68932FD9}"/>
              </a:ext>
            </a:extLst>
          </p:cNvPr>
          <p:cNvSpPr/>
          <p:nvPr/>
        </p:nvSpPr>
        <p:spPr>
          <a:xfrm>
            <a:off x="6871856" y="341605"/>
            <a:ext cx="5015345" cy="2733964"/>
          </a:xfrm>
          <a:prstGeom prst="roundRect">
            <a:avLst/>
          </a:prstGeom>
          <a:noFill/>
          <a:ln w="38100">
            <a:solidFill>
              <a:schemeClr val="accent4">
                <a:lumMod val="50000"/>
              </a:schemeClr>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25" name="TextBox 24">
            <a:extLst>
              <a:ext uri="{FF2B5EF4-FFF2-40B4-BE49-F238E27FC236}">
                <a16:creationId xmlns:a16="http://schemas.microsoft.com/office/drawing/2014/main" id="{13AE8359-7094-D140-B9AB-E816B3EFC4FA}"/>
              </a:ext>
            </a:extLst>
          </p:cNvPr>
          <p:cNvSpPr txBox="1"/>
          <p:nvPr/>
        </p:nvSpPr>
        <p:spPr>
          <a:xfrm>
            <a:off x="7149166" y="418642"/>
            <a:ext cx="2450671" cy="461665"/>
          </a:xfrm>
          <a:prstGeom prst="rect">
            <a:avLst/>
          </a:prstGeom>
          <a:noFill/>
        </p:spPr>
        <p:txBody>
          <a:bodyPr wrap="none" rtlCol="0">
            <a:spAutoFit/>
          </a:bodyPr>
          <a:lstStyle/>
          <a:p>
            <a:r>
              <a:rPr lang="en-US" sz="2400" dirty="0"/>
              <a:t>Maven Repository</a:t>
            </a:r>
          </a:p>
        </p:txBody>
      </p:sp>
      <p:sp>
        <p:nvSpPr>
          <p:cNvPr id="26" name="Rounded Rectangle 25">
            <a:extLst>
              <a:ext uri="{FF2B5EF4-FFF2-40B4-BE49-F238E27FC236}">
                <a16:creationId xmlns:a16="http://schemas.microsoft.com/office/drawing/2014/main" id="{89E9D1D4-1224-6043-BAB9-93DFE5666F2C}"/>
              </a:ext>
            </a:extLst>
          </p:cNvPr>
          <p:cNvSpPr/>
          <p:nvPr/>
        </p:nvSpPr>
        <p:spPr>
          <a:xfrm>
            <a:off x="9570413" y="1938486"/>
            <a:ext cx="2215188" cy="714279"/>
          </a:xfrm>
          <a:prstGeom prst="roundRect">
            <a:avLst/>
          </a:prstGeom>
          <a:solidFill>
            <a:schemeClr val="accent3">
              <a:lumMod val="50000"/>
            </a:schemeClr>
          </a:solidFill>
        </p:spPr>
        <p:txBody>
          <a:bodyPr wrap="square" lIns="0" tIns="0" rIns="0" bIns="0" rtlCol="0" anchor="ctr">
            <a:noAutofit/>
          </a:bodyPr>
          <a:lstStyle/>
          <a:p>
            <a:pPr algn="ctr"/>
            <a:r>
              <a:rPr lang="en-US" sz="2400" dirty="0" err="1">
                <a:solidFill>
                  <a:srgbClr val="FFFFFF"/>
                </a:solidFill>
                <a:latin typeface="Arial"/>
                <a:cs typeface="Arial"/>
              </a:rPr>
              <a:t>wlp</a:t>
            </a:r>
            <a:endParaRPr lang="en-US" sz="2400" dirty="0">
              <a:solidFill>
                <a:srgbClr val="FFFFFF"/>
              </a:solidFill>
              <a:latin typeface="Arial"/>
              <a:cs typeface="Arial"/>
            </a:endParaRPr>
          </a:p>
        </p:txBody>
      </p:sp>
      <p:cxnSp>
        <p:nvCxnSpPr>
          <p:cNvPr id="28" name="Straight Arrow Connector 27">
            <a:extLst>
              <a:ext uri="{FF2B5EF4-FFF2-40B4-BE49-F238E27FC236}">
                <a16:creationId xmlns:a16="http://schemas.microsoft.com/office/drawing/2014/main" id="{B2A93F07-0960-8747-86A2-54127BF0648F}"/>
              </a:ext>
            </a:extLst>
          </p:cNvPr>
          <p:cNvCxnSpPr>
            <a:cxnSpLocks/>
            <a:stCxn id="15" idx="0"/>
            <a:endCxn id="26" idx="2"/>
          </p:cNvCxnSpPr>
          <p:nvPr/>
        </p:nvCxnSpPr>
        <p:spPr>
          <a:xfrm flipV="1">
            <a:off x="6622352" y="2652765"/>
            <a:ext cx="4055655" cy="2286129"/>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sp>
        <p:nvSpPr>
          <p:cNvPr id="36" name="Rounded Rectangle 35">
            <a:extLst>
              <a:ext uri="{FF2B5EF4-FFF2-40B4-BE49-F238E27FC236}">
                <a16:creationId xmlns:a16="http://schemas.microsoft.com/office/drawing/2014/main" id="{FC6497E3-BE2B-A54C-B18C-A2137303DF5F}"/>
              </a:ext>
            </a:extLst>
          </p:cNvPr>
          <p:cNvSpPr/>
          <p:nvPr/>
        </p:nvSpPr>
        <p:spPr>
          <a:xfrm>
            <a:off x="9570413" y="4909582"/>
            <a:ext cx="1890375" cy="714279"/>
          </a:xfrm>
          <a:prstGeom prst="roundRect">
            <a:avLst/>
          </a:prstGeom>
          <a:solidFill>
            <a:schemeClr val="accent3">
              <a:lumMod val="50000"/>
            </a:schemeClr>
          </a:solidFill>
        </p:spPr>
        <p:txBody>
          <a:bodyPr wrap="square" lIns="0" tIns="0" rIns="0" bIns="0" rtlCol="0" anchor="ctr">
            <a:noAutofit/>
          </a:bodyPr>
          <a:lstStyle/>
          <a:p>
            <a:pPr algn="ctr"/>
            <a:r>
              <a:rPr lang="en-US" sz="2400" dirty="0">
                <a:solidFill>
                  <a:srgbClr val="FFFFFF"/>
                </a:solidFill>
                <a:latin typeface="Arial"/>
                <a:cs typeface="Arial"/>
              </a:rPr>
              <a:t>jaxrs-2.1</a:t>
            </a:r>
          </a:p>
        </p:txBody>
      </p:sp>
      <p:sp>
        <p:nvSpPr>
          <p:cNvPr id="39" name="Rounded Rectangle 38">
            <a:extLst>
              <a:ext uri="{FF2B5EF4-FFF2-40B4-BE49-F238E27FC236}">
                <a16:creationId xmlns:a16="http://schemas.microsoft.com/office/drawing/2014/main" id="{C3C6E1E3-1200-AD4E-9ED3-11EEAB38D6F6}"/>
              </a:ext>
            </a:extLst>
          </p:cNvPr>
          <p:cNvSpPr/>
          <p:nvPr/>
        </p:nvSpPr>
        <p:spPr>
          <a:xfrm>
            <a:off x="9379527" y="4389596"/>
            <a:ext cx="2681624" cy="2016624"/>
          </a:xfrm>
          <a:prstGeom prst="roundRect">
            <a:avLst/>
          </a:prstGeom>
          <a:noFill/>
          <a:ln w="38100">
            <a:solidFill>
              <a:schemeClr val="accent4">
                <a:lumMod val="50000"/>
              </a:schemeClr>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40" name="TextBox 39">
            <a:extLst>
              <a:ext uri="{FF2B5EF4-FFF2-40B4-BE49-F238E27FC236}">
                <a16:creationId xmlns:a16="http://schemas.microsoft.com/office/drawing/2014/main" id="{E4FAB522-ECC7-AE47-B0D6-133675F877FC}"/>
              </a:ext>
            </a:extLst>
          </p:cNvPr>
          <p:cNvSpPr txBox="1"/>
          <p:nvPr/>
        </p:nvSpPr>
        <p:spPr>
          <a:xfrm>
            <a:off x="9465953" y="4425184"/>
            <a:ext cx="2458815" cy="461665"/>
          </a:xfrm>
          <a:prstGeom prst="rect">
            <a:avLst/>
          </a:prstGeom>
          <a:noFill/>
        </p:spPr>
        <p:txBody>
          <a:bodyPr wrap="none" rtlCol="0">
            <a:spAutoFit/>
          </a:bodyPr>
          <a:lstStyle/>
          <a:p>
            <a:r>
              <a:rPr lang="en-US" sz="2400" dirty="0"/>
              <a:t>Liberty Repository</a:t>
            </a:r>
          </a:p>
        </p:txBody>
      </p:sp>
      <p:cxnSp>
        <p:nvCxnSpPr>
          <p:cNvPr id="42" name="Straight Arrow Connector 41">
            <a:extLst>
              <a:ext uri="{FF2B5EF4-FFF2-40B4-BE49-F238E27FC236}">
                <a16:creationId xmlns:a16="http://schemas.microsoft.com/office/drawing/2014/main" id="{31346370-36A6-0D47-B040-E47F5C802139}"/>
              </a:ext>
            </a:extLst>
          </p:cNvPr>
          <p:cNvCxnSpPr>
            <a:cxnSpLocks/>
            <a:stCxn id="36" idx="1"/>
            <a:endCxn id="15" idx="3"/>
          </p:cNvCxnSpPr>
          <p:nvPr/>
        </p:nvCxnSpPr>
        <p:spPr>
          <a:xfrm flipH="1">
            <a:off x="7684964" y="5266722"/>
            <a:ext cx="1885449" cy="3274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4741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6AEE2E-A9B3-3B4E-B85C-4A00A4AEC0C6}"/>
              </a:ext>
            </a:extLst>
          </p:cNvPr>
          <p:cNvSpPr>
            <a:spLocks noGrp="1"/>
          </p:cNvSpPr>
          <p:nvPr>
            <p:ph type="title"/>
          </p:nvPr>
        </p:nvSpPr>
        <p:spPr/>
        <p:txBody>
          <a:bodyPr/>
          <a:lstStyle/>
          <a:p>
            <a:r>
              <a:rPr lang="en-US" dirty="0"/>
              <a:t>Ready to get your hands dirty?</a:t>
            </a:r>
          </a:p>
        </p:txBody>
      </p:sp>
      <p:sp>
        <p:nvSpPr>
          <p:cNvPr id="5" name="Content Placeholder 4">
            <a:extLst>
              <a:ext uri="{FF2B5EF4-FFF2-40B4-BE49-F238E27FC236}">
                <a16:creationId xmlns:a16="http://schemas.microsoft.com/office/drawing/2014/main" id="{87EEBFE1-C6E8-104B-884F-1179A6A55DBB}"/>
              </a:ext>
            </a:extLst>
          </p:cNvPr>
          <p:cNvSpPr>
            <a:spLocks noGrp="1"/>
          </p:cNvSpPr>
          <p:nvPr>
            <p:ph idx="1"/>
          </p:nvPr>
        </p:nvSpPr>
        <p:spPr/>
        <p:txBody>
          <a:bodyPr/>
          <a:lstStyle/>
          <a:p>
            <a:pPr marL="0" indent="0">
              <a:buNone/>
            </a:pPr>
            <a:r>
              <a:rPr lang="en-US" dirty="0"/>
              <a:t>The Masterclass is Open Sourced at: </a:t>
            </a:r>
            <a:r>
              <a:rPr lang="en-US" dirty="0">
                <a:hlinkClick r:id="rId2"/>
              </a:rPr>
              <a:t>https://github.com/gcharters/open-liberty-masterclass</a:t>
            </a:r>
            <a:endParaRPr lang="en-US" dirty="0"/>
          </a:p>
          <a:p>
            <a:pPr marL="0" indent="0">
              <a:buNone/>
            </a:pPr>
            <a:r>
              <a:rPr lang="en-US" dirty="0"/>
              <a:t>Follow the instructions in the ”Before you begin” section of the </a:t>
            </a:r>
            <a:r>
              <a:rPr lang="en-US" dirty="0" err="1"/>
              <a:t>README.md</a:t>
            </a:r>
            <a:r>
              <a:rPr lang="en-US" dirty="0"/>
              <a:t> to:</a:t>
            </a:r>
          </a:p>
          <a:p>
            <a:r>
              <a:rPr lang="en-US" dirty="0"/>
              <a:t>	Install Pre-requisites</a:t>
            </a:r>
          </a:p>
          <a:p>
            <a:r>
              <a:rPr lang="en-US" dirty="0"/>
              <a:t>	Prime Maven and Docker Caches</a:t>
            </a:r>
          </a:p>
          <a:p>
            <a:endParaRPr lang="en-US" dirty="0"/>
          </a:p>
          <a:p>
            <a:endParaRPr lang="en-US" dirty="0"/>
          </a:p>
        </p:txBody>
      </p:sp>
    </p:spTree>
    <p:extLst>
      <p:ext uri="{BB962C8B-B14F-4D97-AF65-F5344CB8AC3E}">
        <p14:creationId xmlns:p14="http://schemas.microsoft.com/office/powerpoint/2010/main" val="3391721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941D2-8D57-3D47-AD45-294D2CF3EB23}"/>
              </a:ext>
            </a:extLst>
          </p:cNvPr>
          <p:cNvSpPr>
            <a:spLocks noGrp="1"/>
          </p:cNvSpPr>
          <p:nvPr>
            <p:ph type="title"/>
          </p:nvPr>
        </p:nvSpPr>
        <p:spPr/>
        <p:txBody>
          <a:bodyPr>
            <a:normAutofit/>
          </a:bodyPr>
          <a:lstStyle/>
          <a:p>
            <a:r>
              <a:rPr lang="en-US" sz="4000" dirty="0"/>
              <a:t>Maven Composed Liberty</a:t>
            </a:r>
          </a:p>
        </p:txBody>
      </p:sp>
      <p:sp>
        <p:nvSpPr>
          <p:cNvPr id="6" name="Round Diagonal Corner Rectangle 5">
            <a:extLst>
              <a:ext uri="{FF2B5EF4-FFF2-40B4-BE49-F238E27FC236}">
                <a16:creationId xmlns:a16="http://schemas.microsoft.com/office/drawing/2014/main" id="{B670A535-15EA-8243-929E-F256135CB7EA}"/>
              </a:ext>
            </a:extLst>
          </p:cNvPr>
          <p:cNvSpPr/>
          <p:nvPr/>
        </p:nvSpPr>
        <p:spPr>
          <a:xfrm>
            <a:off x="909105" y="1293091"/>
            <a:ext cx="3105636" cy="2216727"/>
          </a:xfrm>
          <a:prstGeom prst="round2DiagRect">
            <a:avLst/>
          </a:prstGeom>
          <a:solidFill>
            <a:schemeClr val="accent1">
              <a:lumMod val="75000"/>
            </a:schemeClr>
          </a:solidFill>
        </p:spPr>
        <p:txBody>
          <a:bodyPr wrap="square" lIns="0" tIns="0" rIns="0" bIns="0" rtlCol="0" anchor="t">
            <a:noAutofit/>
          </a:bodyPr>
          <a:lstStyle/>
          <a:p>
            <a:r>
              <a:rPr lang="en-US" sz="1067" dirty="0">
                <a:solidFill>
                  <a:schemeClr val="bg1"/>
                </a:solidFill>
                <a:latin typeface="Arial"/>
                <a:cs typeface="Arial"/>
              </a:rPr>
              <a:t>project </a:t>
            </a:r>
            <a:r>
              <a:rPr lang="en-US" sz="1067" dirty="0" err="1">
                <a:solidFill>
                  <a:schemeClr val="bg1"/>
                </a:solidFill>
                <a:latin typeface="Arial"/>
                <a:cs typeface="Arial"/>
              </a:rPr>
              <a:t>xmlns</a:t>
            </a:r>
            <a:r>
              <a:rPr lang="en-US" sz="1067" dirty="0">
                <a:solidFill>
                  <a:schemeClr val="bg1"/>
                </a:solidFill>
                <a:latin typeface="Arial"/>
                <a:cs typeface="Arial"/>
              </a:rPr>
              <a:t>="http://</a:t>
            </a:r>
            <a:r>
              <a:rPr lang="en-US" sz="1067" dirty="0" err="1">
                <a:solidFill>
                  <a:schemeClr val="bg1"/>
                </a:solidFill>
                <a:latin typeface="Arial"/>
                <a:cs typeface="Arial"/>
              </a:rPr>
              <a:t>maven.apache.org</a:t>
            </a:r>
            <a:r>
              <a:rPr lang="en-US" sz="1067" dirty="0">
                <a:solidFill>
                  <a:schemeClr val="bg1"/>
                </a:solidFill>
                <a:latin typeface="Arial"/>
                <a:cs typeface="Arial"/>
              </a:rPr>
              <a:t>/POM/4.0.0" </a:t>
            </a:r>
            <a:r>
              <a:rPr lang="en-US" sz="1067" dirty="0" err="1">
                <a:solidFill>
                  <a:schemeClr val="bg1"/>
                </a:solidFill>
                <a:latin typeface="Arial"/>
                <a:cs typeface="Arial"/>
              </a:rPr>
              <a:t>xmlns:xsi</a:t>
            </a:r>
            <a:r>
              <a:rPr lang="en-US" sz="1067" dirty="0">
                <a:solidFill>
                  <a:schemeClr val="bg1"/>
                </a:solidFill>
                <a:latin typeface="Arial"/>
                <a:cs typeface="Arial"/>
              </a:rPr>
              <a:t>="http://www.w3.org/2001/</a:t>
            </a:r>
            <a:r>
              <a:rPr lang="en-US" sz="1067" dirty="0" err="1">
                <a:solidFill>
                  <a:schemeClr val="bg1"/>
                </a:solidFill>
                <a:latin typeface="Arial"/>
                <a:cs typeface="Arial"/>
              </a:rPr>
              <a:t>XMLSchema</a:t>
            </a:r>
            <a:r>
              <a:rPr lang="en-US" sz="1067" dirty="0">
                <a:solidFill>
                  <a:schemeClr val="bg1"/>
                </a:solidFill>
                <a:latin typeface="Arial"/>
                <a:cs typeface="Arial"/>
              </a:rPr>
              <a:t>-instance" </a:t>
            </a:r>
            <a:r>
              <a:rPr lang="en-US" sz="1067" dirty="0" err="1">
                <a:solidFill>
                  <a:schemeClr val="bg1"/>
                </a:solidFill>
                <a:latin typeface="Arial"/>
                <a:cs typeface="Arial"/>
              </a:rPr>
              <a:t>xsi:schemaLocation</a:t>
            </a:r>
            <a:r>
              <a:rPr lang="en-US" sz="1067" dirty="0">
                <a:solidFill>
                  <a:schemeClr val="bg1"/>
                </a:solidFill>
                <a:latin typeface="Arial"/>
                <a:cs typeface="Arial"/>
              </a:rPr>
              <a:t>="http://</a:t>
            </a:r>
            <a:r>
              <a:rPr lang="en-US" sz="1067" dirty="0" err="1">
                <a:solidFill>
                  <a:schemeClr val="bg1"/>
                </a:solidFill>
                <a:latin typeface="Arial"/>
                <a:cs typeface="Arial"/>
              </a:rPr>
              <a:t>maven.apache.org</a:t>
            </a:r>
            <a:r>
              <a:rPr lang="en-US" sz="1067" dirty="0">
                <a:solidFill>
                  <a:schemeClr val="bg1"/>
                </a:solidFill>
                <a:latin typeface="Arial"/>
                <a:cs typeface="Arial"/>
              </a:rPr>
              <a:t>/POM/4.0.0 http://</a:t>
            </a:r>
            <a:r>
              <a:rPr lang="en-US" sz="1067" dirty="0" err="1">
                <a:solidFill>
                  <a:schemeClr val="bg1"/>
                </a:solidFill>
                <a:latin typeface="Arial"/>
                <a:cs typeface="Arial"/>
              </a:rPr>
              <a:t>maven.apache.org</a:t>
            </a:r>
            <a:r>
              <a:rPr lang="en-US" sz="1067" dirty="0">
                <a:solidFill>
                  <a:schemeClr val="bg1"/>
                </a:solidFill>
                <a:latin typeface="Arial"/>
                <a:cs typeface="Arial"/>
              </a:rPr>
              <a:t>/maven-v4_0_0.xsd"&gt;</a:t>
            </a:r>
          </a:p>
          <a:p>
            <a:r>
              <a:rPr lang="en-US" sz="1067" dirty="0">
                <a:solidFill>
                  <a:schemeClr val="bg1"/>
                </a:solidFill>
                <a:latin typeface="Arial"/>
                <a:cs typeface="Arial"/>
              </a:rPr>
              <a:t>    &lt;</a:t>
            </a:r>
            <a:r>
              <a:rPr lang="en-US" sz="1067" dirty="0" err="1">
                <a:solidFill>
                  <a:schemeClr val="bg1"/>
                </a:solidFill>
                <a:latin typeface="Arial"/>
                <a:cs typeface="Arial"/>
              </a:rPr>
              <a:t>modelVersion</a:t>
            </a:r>
            <a:r>
              <a:rPr lang="en-US" sz="1067" dirty="0">
                <a:solidFill>
                  <a:schemeClr val="bg1"/>
                </a:solidFill>
                <a:latin typeface="Arial"/>
                <a:cs typeface="Arial"/>
              </a:rPr>
              <a:t>&gt;4.0.0&lt;/</a:t>
            </a:r>
            <a:r>
              <a:rPr lang="en-US" sz="1067" dirty="0" err="1">
                <a:solidFill>
                  <a:schemeClr val="bg1"/>
                </a:solidFill>
                <a:latin typeface="Arial"/>
                <a:cs typeface="Arial"/>
              </a:rPr>
              <a:t>modelVersion</a:t>
            </a:r>
            <a:r>
              <a:rPr lang="en-US" sz="1067" dirty="0">
                <a:solidFill>
                  <a:schemeClr val="bg1"/>
                </a:solidFill>
                <a:latin typeface="Arial"/>
                <a:cs typeface="Arial"/>
              </a:rPr>
              <a:t>&gt;</a:t>
            </a:r>
          </a:p>
          <a:p>
            <a:r>
              <a:rPr lang="en-US" sz="1067" dirty="0">
                <a:solidFill>
                  <a:schemeClr val="bg1"/>
                </a:solidFill>
                <a:latin typeface="Arial"/>
                <a:cs typeface="Arial"/>
              </a:rPr>
              <a:t>    &lt;</a:t>
            </a:r>
            <a:r>
              <a:rPr lang="en-US" sz="1067" dirty="0" err="1">
                <a:solidFill>
                  <a:schemeClr val="bg1"/>
                </a:solidFill>
                <a:latin typeface="Arial"/>
                <a:cs typeface="Arial"/>
              </a:rPr>
              <a:t>groupId</a:t>
            </a:r>
            <a:r>
              <a:rPr lang="en-US" sz="1067" dirty="0">
                <a:solidFill>
                  <a:schemeClr val="bg1"/>
                </a:solidFill>
                <a:latin typeface="Arial"/>
                <a:cs typeface="Arial"/>
              </a:rPr>
              <a:t>&gt;test&lt;/</a:t>
            </a:r>
            <a:r>
              <a:rPr lang="en-US" sz="1067" dirty="0" err="1">
                <a:solidFill>
                  <a:schemeClr val="bg1"/>
                </a:solidFill>
                <a:latin typeface="Arial"/>
                <a:cs typeface="Arial"/>
              </a:rPr>
              <a:t>groupId</a:t>
            </a:r>
            <a:r>
              <a:rPr lang="en-US" sz="1067" dirty="0">
                <a:solidFill>
                  <a:schemeClr val="bg1"/>
                </a:solidFill>
                <a:latin typeface="Arial"/>
                <a:cs typeface="Arial"/>
              </a:rPr>
              <a:t>&gt;</a:t>
            </a:r>
          </a:p>
          <a:p>
            <a:r>
              <a:rPr lang="en-US" sz="1067" dirty="0">
                <a:solidFill>
                  <a:schemeClr val="bg1"/>
                </a:solidFill>
                <a:latin typeface="Arial"/>
                <a:cs typeface="Arial"/>
              </a:rPr>
              <a:t>    &lt;</a:t>
            </a:r>
            <a:r>
              <a:rPr lang="en-US" sz="1067" dirty="0" err="1">
                <a:solidFill>
                  <a:schemeClr val="bg1"/>
                </a:solidFill>
                <a:latin typeface="Arial"/>
                <a:cs typeface="Arial"/>
              </a:rPr>
              <a:t>artifactId</a:t>
            </a:r>
            <a:r>
              <a:rPr lang="en-US" sz="1067" dirty="0">
                <a:solidFill>
                  <a:schemeClr val="bg1"/>
                </a:solidFill>
                <a:latin typeface="Arial"/>
                <a:cs typeface="Arial"/>
              </a:rPr>
              <a:t>&gt;</a:t>
            </a:r>
            <a:r>
              <a:rPr lang="en-US" sz="1067" dirty="0" err="1">
                <a:solidFill>
                  <a:schemeClr val="bg1"/>
                </a:solidFill>
                <a:latin typeface="Arial"/>
                <a:cs typeface="Arial"/>
              </a:rPr>
              <a:t>serviceA</a:t>
            </a:r>
            <a:r>
              <a:rPr lang="en-US" sz="1067" dirty="0">
                <a:solidFill>
                  <a:schemeClr val="bg1"/>
                </a:solidFill>
                <a:latin typeface="Arial"/>
                <a:cs typeface="Arial"/>
              </a:rPr>
              <a:t>&lt;/</a:t>
            </a:r>
            <a:r>
              <a:rPr lang="en-US" sz="1067" dirty="0" err="1">
                <a:solidFill>
                  <a:schemeClr val="bg1"/>
                </a:solidFill>
                <a:latin typeface="Arial"/>
                <a:cs typeface="Arial"/>
              </a:rPr>
              <a:t>artifactId</a:t>
            </a:r>
            <a:r>
              <a:rPr lang="en-US" sz="1067" dirty="0">
                <a:solidFill>
                  <a:schemeClr val="bg1"/>
                </a:solidFill>
                <a:latin typeface="Arial"/>
                <a:cs typeface="Arial"/>
              </a:rPr>
              <a:t>&gt;</a:t>
            </a:r>
          </a:p>
          <a:p>
            <a:r>
              <a:rPr lang="en-US" sz="1067" dirty="0">
                <a:solidFill>
                  <a:schemeClr val="bg1"/>
                </a:solidFill>
                <a:latin typeface="Arial"/>
                <a:cs typeface="Arial"/>
              </a:rPr>
              <a:t>    &lt;packaging&gt;war&lt;/packaging&gt;</a:t>
            </a:r>
          </a:p>
          <a:p>
            <a:r>
              <a:rPr lang="en-US" sz="1067" dirty="0">
                <a:solidFill>
                  <a:schemeClr val="bg1"/>
                </a:solidFill>
                <a:latin typeface="Arial"/>
                <a:cs typeface="Arial"/>
              </a:rPr>
              <a:t>    &lt;version&gt;1.0-SNAPSHOT&lt;/version&gt;</a:t>
            </a:r>
          </a:p>
        </p:txBody>
      </p:sp>
      <p:sp>
        <p:nvSpPr>
          <p:cNvPr id="7" name="Rounded Rectangle 6">
            <a:extLst>
              <a:ext uri="{FF2B5EF4-FFF2-40B4-BE49-F238E27FC236}">
                <a16:creationId xmlns:a16="http://schemas.microsoft.com/office/drawing/2014/main" id="{87B9C610-E98A-6240-A66A-1D095E81CC17}"/>
              </a:ext>
            </a:extLst>
          </p:cNvPr>
          <p:cNvSpPr/>
          <p:nvPr/>
        </p:nvSpPr>
        <p:spPr>
          <a:xfrm>
            <a:off x="7253626" y="935951"/>
            <a:ext cx="1890375" cy="714279"/>
          </a:xfrm>
          <a:prstGeom prst="roundRect">
            <a:avLst/>
          </a:prstGeom>
          <a:solidFill>
            <a:schemeClr val="accent3">
              <a:lumMod val="50000"/>
            </a:schemeClr>
          </a:solidFill>
        </p:spPr>
        <p:txBody>
          <a:bodyPr wrap="square" lIns="0" tIns="0" rIns="0" bIns="0" rtlCol="0" anchor="ctr">
            <a:noAutofit/>
          </a:bodyPr>
          <a:lstStyle/>
          <a:p>
            <a:pPr algn="ctr"/>
            <a:r>
              <a:rPr lang="en-US" sz="2400" dirty="0">
                <a:solidFill>
                  <a:srgbClr val="FFFFFF"/>
                </a:solidFill>
                <a:latin typeface="Arial"/>
                <a:cs typeface="Arial"/>
              </a:rPr>
              <a:t>commons</a:t>
            </a:r>
          </a:p>
        </p:txBody>
      </p:sp>
      <p:sp>
        <p:nvSpPr>
          <p:cNvPr id="8" name="Rounded Rectangle 7">
            <a:extLst>
              <a:ext uri="{FF2B5EF4-FFF2-40B4-BE49-F238E27FC236}">
                <a16:creationId xmlns:a16="http://schemas.microsoft.com/office/drawing/2014/main" id="{50A88F44-5A4C-C74F-B459-BA75D794BB99}"/>
              </a:ext>
            </a:extLst>
          </p:cNvPr>
          <p:cNvSpPr/>
          <p:nvPr/>
        </p:nvSpPr>
        <p:spPr>
          <a:xfrm>
            <a:off x="7253626" y="1945793"/>
            <a:ext cx="1890375" cy="714279"/>
          </a:xfrm>
          <a:prstGeom prst="roundRect">
            <a:avLst/>
          </a:prstGeom>
          <a:solidFill>
            <a:schemeClr val="accent3">
              <a:lumMod val="50000"/>
            </a:schemeClr>
          </a:solidFill>
        </p:spPr>
        <p:txBody>
          <a:bodyPr wrap="square" lIns="0" tIns="0" rIns="0" bIns="0" rtlCol="0" anchor="ctr">
            <a:noAutofit/>
          </a:bodyPr>
          <a:lstStyle/>
          <a:p>
            <a:pPr algn="ctr"/>
            <a:r>
              <a:rPr lang="en-US" sz="2400" dirty="0">
                <a:solidFill>
                  <a:srgbClr val="FFFFFF"/>
                </a:solidFill>
                <a:latin typeface="Arial"/>
                <a:cs typeface="Arial"/>
              </a:rPr>
              <a:t>jaxrs-2.1</a:t>
            </a:r>
          </a:p>
        </p:txBody>
      </p:sp>
      <p:cxnSp>
        <p:nvCxnSpPr>
          <p:cNvPr id="10" name="Straight Arrow Connector 9">
            <a:extLst>
              <a:ext uri="{FF2B5EF4-FFF2-40B4-BE49-F238E27FC236}">
                <a16:creationId xmlns:a16="http://schemas.microsoft.com/office/drawing/2014/main" id="{E34872CB-AF3A-3B4C-9930-1C4B7E8F5439}"/>
              </a:ext>
            </a:extLst>
          </p:cNvPr>
          <p:cNvCxnSpPr>
            <a:stCxn id="6" idx="0"/>
            <a:endCxn id="7" idx="1"/>
          </p:cNvCxnSpPr>
          <p:nvPr/>
        </p:nvCxnSpPr>
        <p:spPr>
          <a:xfrm flipV="1">
            <a:off x="4014740" y="1293091"/>
            <a:ext cx="3238885" cy="11083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3A7FDF21-D3B2-A64D-A56D-56F284779FC3}"/>
              </a:ext>
            </a:extLst>
          </p:cNvPr>
          <p:cNvCxnSpPr>
            <a:stCxn id="6" idx="0"/>
            <a:endCxn id="8" idx="1"/>
          </p:cNvCxnSpPr>
          <p:nvPr/>
        </p:nvCxnSpPr>
        <p:spPr>
          <a:xfrm flipV="1">
            <a:off x="4014740" y="2302932"/>
            <a:ext cx="3238885" cy="98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Down Arrow 12">
            <a:extLst>
              <a:ext uri="{FF2B5EF4-FFF2-40B4-BE49-F238E27FC236}">
                <a16:creationId xmlns:a16="http://schemas.microsoft.com/office/drawing/2014/main" id="{AC110D87-8711-BD4C-B1D9-AA45CBDAB7F8}"/>
              </a:ext>
            </a:extLst>
          </p:cNvPr>
          <p:cNvSpPr/>
          <p:nvPr/>
        </p:nvSpPr>
        <p:spPr>
          <a:xfrm>
            <a:off x="2110939" y="3854642"/>
            <a:ext cx="701964" cy="788169"/>
          </a:xfrm>
          <a:prstGeom prst="downArrow">
            <a:avLst/>
          </a:prstGeom>
          <a:solidFill>
            <a:schemeClr val="accent1">
              <a:lumMod val="75000"/>
            </a:schemeClr>
          </a:solidFill>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4" name="Rounded Rectangle 13">
            <a:extLst>
              <a:ext uri="{FF2B5EF4-FFF2-40B4-BE49-F238E27FC236}">
                <a16:creationId xmlns:a16="http://schemas.microsoft.com/office/drawing/2014/main" id="{C6E8E5A4-B676-6341-B6CC-605302BCEB08}"/>
              </a:ext>
            </a:extLst>
          </p:cNvPr>
          <p:cNvSpPr/>
          <p:nvPr/>
        </p:nvSpPr>
        <p:spPr>
          <a:xfrm>
            <a:off x="1399308" y="5154225"/>
            <a:ext cx="2125225" cy="879892"/>
          </a:xfrm>
          <a:prstGeom prst="roundRect">
            <a:avLst/>
          </a:prstGeom>
          <a:solidFill>
            <a:schemeClr val="accent2">
              <a:lumMod val="50000"/>
            </a:schemeClr>
          </a:solidFill>
        </p:spPr>
        <p:txBody>
          <a:bodyPr wrap="square" lIns="0" tIns="0" rIns="0" bIns="0" rtlCol="0" anchor="ctr">
            <a:noAutofit/>
          </a:bodyPr>
          <a:lstStyle/>
          <a:p>
            <a:pPr algn="ctr"/>
            <a:r>
              <a:rPr lang="en-US" sz="2400" dirty="0" err="1">
                <a:solidFill>
                  <a:srgbClr val="FFFFFF"/>
                </a:solidFill>
                <a:latin typeface="Arial"/>
                <a:cs typeface="Arial"/>
              </a:rPr>
              <a:t>serviceA.war</a:t>
            </a:r>
            <a:endParaRPr lang="en-US" sz="2400" dirty="0">
              <a:solidFill>
                <a:srgbClr val="FFFFFF"/>
              </a:solidFill>
              <a:latin typeface="Arial"/>
              <a:cs typeface="Arial"/>
            </a:endParaRPr>
          </a:p>
        </p:txBody>
      </p:sp>
      <p:sp>
        <p:nvSpPr>
          <p:cNvPr id="15" name="Rounded Rectangle 14">
            <a:extLst>
              <a:ext uri="{FF2B5EF4-FFF2-40B4-BE49-F238E27FC236}">
                <a16:creationId xmlns:a16="http://schemas.microsoft.com/office/drawing/2014/main" id="{28DC3E04-51E7-594B-9BD5-38990B094283}"/>
              </a:ext>
            </a:extLst>
          </p:cNvPr>
          <p:cNvSpPr/>
          <p:nvPr/>
        </p:nvSpPr>
        <p:spPr>
          <a:xfrm>
            <a:off x="5559739" y="4938894"/>
            <a:ext cx="2125225" cy="1310553"/>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t"/>
          <a:lstStyle/>
          <a:p>
            <a:r>
              <a:rPr lang="en-US" sz="2400" dirty="0" err="1">
                <a:solidFill>
                  <a:schemeClr val="bg2"/>
                </a:solidFill>
              </a:rPr>
              <a:t>defaultServer</a:t>
            </a:r>
            <a:endParaRPr lang="en-US" sz="2400" dirty="0">
              <a:solidFill>
                <a:schemeClr val="bg2"/>
              </a:solidFill>
            </a:endParaRPr>
          </a:p>
        </p:txBody>
      </p:sp>
      <p:pic>
        <p:nvPicPr>
          <p:cNvPr id="16" name="Picture 15">
            <a:extLst>
              <a:ext uri="{FF2B5EF4-FFF2-40B4-BE49-F238E27FC236}">
                <a16:creationId xmlns:a16="http://schemas.microsoft.com/office/drawing/2014/main" id="{844CFF10-FC69-7442-92B1-359063C0173C}"/>
              </a:ext>
            </a:extLst>
          </p:cNvPr>
          <p:cNvPicPr>
            <a:picLocks noChangeAspect="1"/>
          </p:cNvPicPr>
          <p:nvPr/>
        </p:nvPicPr>
        <p:blipFill>
          <a:blip r:embed="rId2"/>
          <a:stretch>
            <a:fillRect/>
          </a:stretch>
        </p:blipFill>
        <p:spPr>
          <a:xfrm>
            <a:off x="7335924" y="5898465"/>
            <a:ext cx="837400" cy="636424"/>
          </a:xfrm>
          <a:prstGeom prst="rect">
            <a:avLst/>
          </a:prstGeom>
        </p:spPr>
      </p:pic>
      <p:cxnSp>
        <p:nvCxnSpPr>
          <p:cNvPr id="18" name="Straight Arrow Connector 17">
            <a:extLst>
              <a:ext uri="{FF2B5EF4-FFF2-40B4-BE49-F238E27FC236}">
                <a16:creationId xmlns:a16="http://schemas.microsoft.com/office/drawing/2014/main" id="{263127D2-56C6-0A4D-9F58-BEC28330E499}"/>
              </a:ext>
            </a:extLst>
          </p:cNvPr>
          <p:cNvCxnSpPr>
            <a:cxnSpLocks/>
            <a:stCxn id="14" idx="3"/>
            <a:endCxn id="15" idx="1"/>
          </p:cNvCxnSpPr>
          <p:nvPr/>
        </p:nvCxnSpPr>
        <p:spPr>
          <a:xfrm>
            <a:off x="3524533" y="5594171"/>
            <a:ext cx="20352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Rounded Rectangle 23">
            <a:extLst>
              <a:ext uri="{FF2B5EF4-FFF2-40B4-BE49-F238E27FC236}">
                <a16:creationId xmlns:a16="http://schemas.microsoft.com/office/drawing/2014/main" id="{50B63DCD-0168-4442-8EEA-449C68932FD9}"/>
              </a:ext>
            </a:extLst>
          </p:cNvPr>
          <p:cNvSpPr/>
          <p:nvPr/>
        </p:nvSpPr>
        <p:spPr>
          <a:xfrm>
            <a:off x="6871856" y="341605"/>
            <a:ext cx="5015345" cy="2733964"/>
          </a:xfrm>
          <a:prstGeom prst="roundRect">
            <a:avLst/>
          </a:prstGeom>
          <a:noFill/>
          <a:ln w="38100">
            <a:solidFill>
              <a:schemeClr val="accent4">
                <a:lumMod val="50000"/>
              </a:schemeClr>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25" name="TextBox 24">
            <a:extLst>
              <a:ext uri="{FF2B5EF4-FFF2-40B4-BE49-F238E27FC236}">
                <a16:creationId xmlns:a16="http://schemas.microsoft.com/office/drawing/2014/main" id="{13AE8359-7094-D140-B9AB-E816B3EFC4FA}"/>
              </a:ext>
            </a:extLst>
          </p:cNvPr>
          <p:cNvSpPr txBox="1"/>
          <p:nvPr/>
        </p:nvSpPr>
        <p:spPr>
          <a:xfrm>
            <a:off x="7149166" y="418642"/>
            <a:ext cx="2450671" cy="461665"/>
          </a:xfrm>
          <a:prstGeom prst="rect">
            <a:avLst/>
          </a:prstGeom>
          <a:noFill/>
        </p:spPr>
        <p:txBody>
          <a:bodyPr wrap="none" rtlCol="0">
            <a:spAutoFit/>
          </a:bodyPr>
          <a:lstStyle/>
          <a:p>
            <a:r>
              <a:rPr lang="en-US" sz="2400" dirty="0"/>
              <a:t>Maven Repository</a:t>
            </a:r>
          </a:p>
        </p:txBody>
      </p:sp>
      <p:sp>
        <p:nvSpPr>
          <p:cNvPr id="26" name="Rounded Rectangle 25">
            <a:extLst>
              <a:ext uri="{FF2B5EF4-FFF2-40B4-BE49-F238E27FC236}">
                <a16:creationId xmlns:a16="http://schemas.microsoft.com/office/drawing/2014/main" id="{89E9D1D4-1224-6043-BAB9-93DFE5666F2C}"/>
              </a:ext>
            </a:extLst>
          </p:cNvPr>
          <p:cNvSpPr/>
          <p:nvPr/>
        </p:nvSpPr>
        <p:spPr>
          <a:xfrm>
            <a:off x="9570413" y="1938486"/>
            <a:ext cx="2215188" cy="714279"/>
          </a:xfrm>
          <a:prstGeom prst="roundRect">
            <a:avLst/>
          </a:prstGeom>
          <a:solidFill>
            <a:schemeClr val="accent3">
              <a:lumMod val="50000"/>
            </a:schemeClr>
          </a:solidFill>
        </p:spPr>
        <p:txBody>
          <a:bodyPr wrap="square" lIns="0" tIns="0" rIns="0" bIns="0" rtlCol="0" anchor="ctr">
            <a:noAutofit/>
          </a:bodyPr>
          <a:lstStyle/>
          <a:p>
            <a:pPr algn="ctr"/>
            <a:r>
              <a:rPr lang="en-US" sz="2400" dirty="0" err="1">
                <a:solidFill>
                  <a:srgbClr val="FFFFFF"/>
                </a:solidFill>
                <a:latin typeface="Arial"/>
                <a:cs typeface="Arial"/>
              </a:rPr>
              <a:t>wlp</a:t>
            </a:r>
            <a:endParaRPr lang="en-US" sz="2400" dirty="0">
              <a:solidFill>
                <a:srgbClr val="FFFFFF"/>
              </a:solidFill>
              <a:latin typeface="Arial"/>
              <a:cs typeface="Arial"/>
            </a:endParaRPr>
          </a:p>
        </p:txBody>
      </p:sp>
      <p:cxnSp>
        <p:nvCxnSpPr>
          <p:cNvPr id="28" name="Straight Arrow Connector 27">
            <a:extLst>
              <a:ext uri="{FF2B5EF4-FFF2-40B4-BE49-F238E27FC236}">
                <a16:creationId xmlns:a16="http://schemas.microsoft.com/office/drawing/2014/main" id="{B2A93F07-0960-8747-86A2-54127BF0648F}"/>
              </a:ext>
            </a:extLst>
          </p:cNvPr>
          <p:cNvCxnSpPr>
            <a:cxnSpLocks/>
            <a:stCxn id="15" idx="0"/>
            <a:endCxn id="26" idx="2"/>
          </p:cNvCxnSpPr>
          <p:nvPr/>
        </p:nvCxnSpPr>
        <p:spPr>
          <a:xfrm flipV="1">
            <a:off x="6622352" y="2652765"/>
            <a:ext cx="4055655" cy="2286129"/>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77D610AF-0530-F843-A94C-B0843D3E6DFB}"/>
              </a:ext>
            </a:extLst>
          </p:cNvPr>
          <p:cNvCxnSpPr>
            <a:cxnSpLocks/>
            <a:stCxn id="8" idx="2"/>
            <a:endCxn id="15" idx="0"/>
          </p:cNvCxnSpPr>
          <p:nvPr/>
        </p:nvCxnSpPr>
        <p:spPr>
          <a:xfrm flipH="1">
            <a:off x="6622352" y="2660072"/>
            <a:ext cx="1576462" cy="22788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84AB4E0E-3185-B944-AABB-30BBB91CA32D}"/>
              </a:ext>
            </a:extLst>
          </p:cNvPr>
          <p:cNvSpPr txBox="1"/>
          <p:nvPr/>
        </p:nvSpPr>
        <p:spPr>
          <a:xfrm>
            <a:off x="4849338" y="1209844"/>
            <a:ext cx="1653017" cy="461665"/>
          </a:xfrm>
          <a:prstGeom prst="rect">
            <a:avLst/>
          </a:prstGeom>
          <a:noFill/>
        </p:spPr>
        <p:txBody>
          <a:bodyPr wrap="none" rtlCol="0">
            <a:spAutoFit/>
          </a:bodyPr>
          <a:lstStyle/>
          <a:p>
            <a:r>
              <a:rPr lang="en-US" sz="2400" dirty="0">
                <a:solidFill>
                  <a:schemeClr val="accent4"/>
                </a:solidFill>
              </a:rPr>
              <a:t>depends</a:t>
            </a:r>
            <a:r>
              <a:rPr lang="en-US" sz="2400" dirty="0"/>
              <a:t> on</a:t>
            </a:r>
          </a:p>
        </p:txBody>
      </p:sp>
      <p:sp>
        <p:nvSpPr>
          <p:cNvPr id="29" name="TextBox 28">
            <a:extLst>
              <a:ext uri="{FF2B5EF4-FFF2-40B4-BE49-F238E27FC236}">
                <a16:creationId xmlns:a16="http://schemas.microsoft.com/office/drawing/2014/main" id="{40CB2B63-FBE4-164D-9B10-3DD8D7693C08}"/>
              </a:ext>
            </a:extLst>
          </p:cNvPr>
          <p:cNvSpPr txBox="1"/>
          <p:nvPr/>
        </p:nvSpPr>
        <p:spPr>
          <a:xfrm>
            <a:off x="3941841" y="4940185"/>
            <a:ext cx="1371850" cy="461665"/>
          </a:xfrm>
          <a:prstGeom prst="rect">
            <a:avLst/>
          </a:prstGeom>
          <a:noFill/>
        </p:spPr>
        <p:txBody>
          <a:bodyPr wrap="none" rtlCol="0">
            <a:spAutoFit/>
          </a:bodyPr>
          <a:lstStyle/>
          <a:p>
            <a:r>
              <a:rPr lang="en-US" sz="2400" dirty="0">
                <a:solidFill>
                  <a:schemeClr val="accent4"/>
                </a:solidFill>
              </a:rPr>
              <a:t>installs</a:t>
            </a:r>
            <a:r>
              <a:rPr lang="en-US" sz="2400" dirty="0"/>
              <a:t> to</a:t>
            </a:r>
          </a:p>
        </p:txBody>
      </p:sp>
      <p:sp>
        <p:nvSpPr>
          <p:cNvPr id="30" name="Rounded Rectangle 29">
            <a:extLst>
              <a:ext uri="{FF2B5EF4-FFF2-40B4-BE49-F238E27FC236}">
                <a16:creationId xmlns:a16="http://schemas.microsoft.com/office/drawing/2014/main" id="{2A9C49A9-3EBA-A942-ABA1-D667E49331F2}"/>
              </a:ext>
            </a:extLst>
          </p:cNvPr>
          <p:cNvSpPr/>
          <p:nvPr/>
        </p:nvSpPr>
        <p:spPr>
          <a:xfrm>
            <a:off x="9570413" y="935951"/>
            <a:ext cx="2215188" cy="714279"/>
          </a:xfrm>
          <a:prstGeom prst="roundRect">
            <a:avLst/>
          </a:prstGeom>
          <a:solidFill>
            <a:schemeClr val="accent3">
              <a:lumMod val="50000"/>
            </a:schemeClr>
          </a:solidFill>
        </p:spPr>
        <p:txBody>
          <a:bodyPr wrap="square" lIns="0" tIns="0" rIns="0" bIns="0" rtlCol="0" anchor="ctr">
            <a:noAutofit/>
          </a:bodyPr>
          <a:lstStyle/>
          <a:p>
            <a:pPr algn="ctr"/>
            <a:r>
              <a:rPr lang="en-US" sz="2400" dirty="0">
                <a:solidFill>
                  <a:srgbClr val="FFFFFF"/>
                </a:solidFill>
                <a:latin typeface="Arial"/>
                <a:cs typeface="Arial"/>
              </a:rPr>
              <a:t>jaxrs-2.1-api</a:t>
            </a:r>
          </a:p>
        </p:txBody>
      </p:sp>
      <p:cxnSp>
        <p:nvCxnSpPr>
          <p:cNvPr id="31" name="Straight Arrow Connector 30">
            <a:extLst>
              <a:ext uri="{FF2B5EF4-FFF2-40B4-BE49-F238E27FC236}">
                <a16:creationId xmlns:a16="http://schemas.microsoft.com/office/drawing/2014/main" id="{BE5F86C4-C851-C145-9031-95A3B7488C82}"/>
              </a:ext>
            </a:extLst>
          </p:cNvPr>
          <p:cNvCxnSpPr>
            <a:cxnSpLocks/>
          </p:cNvCxnSpPr>
          <p:nvPr/>
        </p:nvCxnSpPr>
        <p:spPr>
          <a:xfrm flipV="1">
            <a:off x="9144001" y="1650230"/>
            <a:ext cx="455836" cy="2955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4781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AE5F0-4579-1E46-84C8-B7F1F132D759}"/>
              </a:ext>
            </a:extLst>
          </p:cNvPr>
          <p:cNvSpPr>
            <a:spLocks noGrp="1"/>
          </p:cNvSpPr>
          <p:nvPr>
            <p:ph type="title"/>
          </p:nvPr>
        </p:nvSpPr>
        <p:spPr/>
        <p:txBody>
          <a:bodyPr/>
          <a:lstStyle/>
          <a:p>
            <a:r>
              <a:rPr lang="en-US" dirty="0"/>
              <a:t>Maven/Gradle</a:t>
            </a:r>
          </a:p>
        </p:txBody>
      </p:sp>
      <p:sp>
        <p:nvSpPr>
          <p:cNvPr id="3" name="Rounded Rectangle 2">
            <a:extLst>
              <a:ext uri="{FF2B5EF4-FFF2-40B4-BE49-F238E27FC236}">
                <a16:creationId xmlns:a16="http://schemas.microsoft.com/office/drawing/2014/main" id="{B1B157F3-CA83-4541-9EC4-34430A9001C2}"/>
              </a:ext>
            </a:extLst>
          </p:cNvPr>
          <p:cNvSpPr/>
          <p:nvPr/>
        </p:nvSpPr>
        <p:spPr>
          <a:xfrm>
            <a:off x="8979877" y="2689972"/>
            <a:ext cx="2602524" cy="2133600"/>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2400" dirty="0"/>
              <a:t>Maven Central</a:t>
            </a:r>
          </a:p>
        </p:txBody>
      </p:sp>
      <p:sp>
        <p:nvSpPr>
          <p:cNvPr id="4" name="Rectangle 3">
            <a:extLst>
              <a:ext uri="{FF2B5EF4-FFF2-40B4-BE49-F238E27FC236}">
                <a16:creationId xmlns:a16="http://schemas.microsoft.com/office/drawing/2014/main" id="{80F7B295-A637-4D4B-A202-5615634FF301}"/>
              </a:ext>
            </a:extLst>
          </p:cNvPr>
          <p:cNvSpPr/>
          <p:nvPr/>
        </p:nvSpPr>
        <p:spPr>
          <a:xfrm>
            <a:off x="609600" y="1783809"/>
            <a:ext cx="7002163" cy="442504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r>
              <a:rPr lang="en-US" sz="1867" dirty="0">
                <a:solidFill>
                  <a:srgbClr val="FFFF00"/>
                </a:solidFill>
                <a:latin typeface="Lucida Console" panose="020B0609040504020204" pitchFamily="49" charset="0"/>
              </a:rPr>
              <a:t>&lt;dependencies&gt; </a:t>
            </a:r>
            <a:br>
              <a:rPr lang="en-US" sz="1867" dirty="0">
                <a:solidFill>
                  <a:srgbClr val="FFFF00"/>
                </a:solidFill>
                <a:latin typeface="Lucida Console" panose="020B0609040504020204" pitchFamily="49" charset="0"/>
              </a:rPr>
            </a:br>
            <a:r>
              <a:rPr lang="en-US" sz="1867" dirty="0">
                <a:solidFill>
                  <a:srgbClr val="FFFF00"/>
                </a:solidFill>
                <a:latin typeface="Lucida Console" panose="020B0609040504020204" pitchFamily="49" charset="0"/>
              </a:rPr>
              <a:t>  &lt;dependency&gt; </a:t>
            </a:r>
            <a:br>
              <a:rPr lang="en-US" sz="1867" dirty="0">
                <a:solidFill>
                  <a:srgbClr val="FFFF00"/>
                </a:solidFill>
                <a:latin typeface="Lucida Console" panose="020B0609040504020204" pitchFamily="49" charset="0"/>
              </a:rPr>
            </a:br>
            <a:r>
              <a:rPr lang="en-US" sz="1867" dirty="0">
                <a:solidFill>
                  <a:srgbClr val="FFFF00"/>
                </a:solidFill>
                <a:latin typeface="Lucida Console" panose="020B0609040504020204" pitchFamily="49" charset="0"/>
              </a:rPr>
              <a:t>    &lt;</a:t>
            </a:r>
            <a:r>
              <a:rPr lang="en-US" sz="1867" dirty="0" err="1">
                <a:solidFill>
                  <a:srgbClr val="FFFF00"/>
                </a:solidFill>
                <a:latin typeface="Lucida Console" panose="020B0609040504020204" pitchFamily="49" charset="0"/>
              </a:rPr>
              <a:t>groupId</a:t>
            </a:r>
            <a:r>
              <a:rPr lang="en-US" sz="1867" dirty="0">
                <a:solidFill>
                  <a:srgbClr val="FFFF00"/>
                </a:solidFill>
                <a:latin typeface="Lucida Console" panose="020B0609040504020204" pitchFamily="49" charset="0"/>
              </a:rPr>
              <a:t>&gt;</a:t>
            </a:r>
            <a:r>
              <a:rPr lang="en-US" sz="1867" dirty="0" err="1">
                <a:solidFill>
                  <a:srgbClr val="FFFF00"/>
                </a:solidFill>
                <a:latin typeface="Lucida Console" panose="020B0609040504020204" pitchFamily="49" charset="0"/>
              </a:rPr>
              <a:t>io.openliberty.features</a:t>
            </a:r>
            <a:r>
              <a:rPr lang="en-US" sz="1867" dirty="0">
                <a:solidFill>
                  <a:srgbClr val="FFFF00"/>
                </a:solidFill>
                <a:latin typeface="Lucida Console" panose="020B0609040504020204" pitchFamily="49" charset="0"/>
              </a:rPr>
              <a:t>&lt;/</a:t>
            </a:r>
            <a:r>
              <a:rPr lang="en-US" sz="1867" dirty="0" err="1">
                <a:solidFill>
                  <a:srgbClr val="FFFF00"/>
                </a:solidFill>
                <a:latin typeface="Lucida Console" panose="020B0609040504020204" pitchFamily="49" charset="0"/>
              </a:rPr>
              <a:t>groupId</a:t>
            </a:r>
            <a:r>
              <a:rPr lang="en-US" sz="1867" dirty="0">
                <a:solidFill>
                  <a:srgbClr val="FFFF00"/>
                </a:solidFill>
                <a:latin typeface="Lucida Console" panose="020B0609040504020204" pitchFamily="49" charset="0"/>
              </a:rPr>
              <a:t>&gt; </a:t>
            </a:r>
          </a:p>
          <a:p>
            <a:r>
              <a:rPr lang="en-US" sz="1867" dirty="0">
                <a:solidFill>
                  <a:srgbClr val="FFFF00"/>
                </a:solidFill>
                <a:latin typeface="Lucida Console" panose="020B0609040504020204" pitchFamily="49" charset="0"/>
              </a:rPr>
              <a:t>    &lt;</a:t>
            </a:r>
            <a:r>
              <a:rPr lang="en-US" sz="1867" dirty="0" err="1">
                <a:solidFill>
                  <a:srgbClr val="FFFF00"/>
                </a:solidFill>
                <a:latin typeface="Lucida Console" panose="020B0609040504020204" pitchFamily="49" charset="0"/>
              </a:rPr>
              <a:t>artifactId</a:t>
            </a:r>
            <a:r>
              <a:rPr lang="en-US" sz="1867" dirty="0">
                <a:solidFill>
                  <a:srgbClr val="FFFF00"/>
                </a:solidFill>
                <a:latin typeface="Lucida Console" panose="020B0609040504020204" pitchFamily="49" charset="0"/>
              </a:rPr>
              <a:t>&gt;jaxrs-2.1&lt;/</a:t>
            </a:r>
            <a:r>
              <a:rPr lang="en-US" sz="1867" dirty="0" err="1">
                <a:solidFill>
                  <a:srgbClr val="FFFF00"/>
                </a:solidFill>
                <a:latin typeface="Lucida Console" panose="020B0609040504020204" pitchFamily="49" charset="0"/>
              </a:rPr>
              <a:t>artifactId</a:t>
            </a:r>
            <a:r>
              <a:rPr lang="en-US" sz="1867" dirty="0">
                <a:solidFill>
                  <a:srgbClr val="FFFF00"/>
                </a:solidFill>
                <a:latin typeface="Lucida Console" panose="020B0609040504020204" pitchFamily="49" charset="0"/>
              </a:rPr>
              <a:t>&gt; </a:t>
            </a:r>
          </a:p>
          <a:p>
            <a:r>
              <a:rPr lang="en-US" sz="1867" dirty="0">
                <a:solidFill>
                  <a:srgbClr val="FFFF00"/>
                </a:solidFill>
                <a:latin typeface="Lucida Console" panose="020B0609040504020204" pitchFamily="49" charset="0"/>
              </a:rPr>
              <a:t>    &lt;type&gt;</a:t>
            </a:r>
            <a:r>
              <a:rPr lang="en-US" sz="1867" dirty="0" err="1">
                <a:solidFill>
                  <a:srgbClr val="FFFF00"/>
                </a:solidFill>
                <a:latin typeface="Lucida Console" panose="020B0609040504020204" pitchFamily="49" charset="0"/>
              </a:rPr>
              <a:t>esa</a:t>
            </a:r>
            <a:r>
              <a:rPr lang="en-US" sz="1867" dirty="0">
                <a:solidFill>
                  <a:srgbClr val="FFFF00"/>
                </a:solidFill>
                <a:latin typeface="Lucida Console" panose="020B0609040504020204" pitchFamily="49" charset="0"/>
              </a:rPr>
              <a:t>&lt;/type&gt; </a:t>
            </a:r>
            <a:br>
              <a:rPr lang="en-US" sz="1867" dirty="0">
                <a:solidFill>
                  <a:srgbClr val="FFFF00"/>
                </a:solidFill>
                <a:latin typeface="Lucida Console" panose="020B0609040504020204" pitchFamily="49" charset="0"/>
              </a:rPr>
            </a:br>
            <a:r>
              <a:rPr lang="en-US" sz="1867" dirty="0">
                <a:solidFill>
                  <a:srgbClr val="FFFF00"/>
                </a:solidFill>
                <a:latin typeface="Lucida Console" panose="020B0609040504020204" pitchFamily="49" charset="0"/>
              </a:rPr>
              <a:t>  &lt;/dependency&gt; </a:t>
            </a:r>
            <a:br>
              <a:rPr lang="en-US" sz="1867" dirty="0">
                <a:solidFill>
                  <a:srgbClr val="FFFF00"/>
                </a:solidFill>
                <a:latin typeface="Lucida Console" panose="020B0609040504020204" pitchFamily="49" charset="0"/>
              </a:rPr>
            </a:br>
            <a:r>
              <a:rPr lang="en-US" sz="1867" dirty="0">
                <a:solidFill>
                  <a:srgbClr val="FFFF00"/>
                </a:solidFill>
                <a:latin typeface="Lucida Console" panose="020B0609040504020204" pitchFamily="49" charset="0"/>
              </a:rPr>
              <a:t>  &lt;dependency&gt; </a:t>
            </a:r>
            <a:br>
              <a:rPr lang="en-US" sz="1867" dirty="0">
                <a:solidFill>
                  <a:srgbClr val="FFFF00"/>
                </a:solidFill>
                <a:latin typeface="Lucida Console" panose="020B0609040504020204" pitchFamily="49" charset="0"/>
              </a:rPr>
            </a:br>
            <a:r>
              <a:rPr lang="en-US" sz="1867" dirty="0">
                <a:solidFill>
                  <a:srgbClr val="FFFF00"/>
                </a:solidFill>
                <a:latin typeface="Lucida Console" panose="020B0609040504020204" pitchFamily="49" charset="0"/>
              </a:rPr>
              <a:t>    &lt;</a:t>
            </a:r>
            <a:r>
              <a:rPr lang="en-US" sz="1867" dirty="0" err="1">
                <a:solidFill>
                  <a:srgbClr val="FFFF00"/>
                </a:solidFill>
                <a:latin typeface="Lucida Console" panose="020B0609040504020204" pitchFamily="49" charset="0"/>
              </a:rPr>
              <a:t>groupId</a:t>
            </a:r>
            <a:r>
              <a:rPr lang="en-US" sz="1867" dirty="0">
                <a:solidFill>
                  <a:srgbClr val="FFFF00"/>
                </a:solidFill>
                <a:latin typeface="Lucida Console" panose="020B0609040504020204" pitchFamily="49" charset="0"/>
              </a:rPr>
              <a:t>&gt;</a:t>
            </a:r>
            <a:r>
              <a:rPr lang="en-US" sz="1867" dirty="0" err="1">
                <a:solidFill>
                  <a:srgbClr val="FFFF00"/>
                </a:solidFill>
                <a:latin typeface="Lucida Console" panose="020B0609040504020204" pitchFamily="49" charset="0"/>
              </a:rPr>
              <a:t>io.openliberty.features</a:t>
            </a:r>
            <a:r>
              <a:rPr lang="en-US" sz="1867" dirty="0">
                <a:solidFill>
                  <a:srgbClr val="FFFF00"/>
                </a:solidFill>
                <a:latin typeface="Lucida Console" panose="020B0609040504020204" pitchFamily="49" charset="0"/>
              </a:rPr>
              <a:t>&lt;/</a:t>
            </a:r>
            <a:r>
              <a:rPr lang="en-US" sz="1867" dirty="0" err="1">
                <a:solidFill>
                  <a:srgbClr val="FFFF00"/>
                </a:solidFill>
                <a:latin typeface="Lucida Console" panose="020B0609040504020204" pitchFamily="49" charset="0"/>
              </a:rPr>
              <a:t>groupId</a:t>
            </a:r>
            <a:r>
              <a:rPr lang="en-US" sz="1867" dirty="0">
                <a:solidFill>
                  <a:srgbClr val="FFFF00"/>
                </a:solidFill>
                <a:latin typeface="Lucida Console" panose="020B0609040504020204" pitchFamily="49" charset="0"/>
              </a:rPr>
              <a:t>&gt; </a:t>
            </a:r>
            <a:br>
              <a:rPr lang="en-US" sz="1867" dirty="0">
                <a:solidFill>
                  <a:srgbClr val="FFFF00"/>
                </a:solidFill>
                <a:latin typeface="Lucida Console" panose="020B0609040504020204" pitchFamily="49" charset="0"/>
              </a:rPr>
            </a:br>
            <a:r>
              <a:rPr lang="en-US" sz="1867" dirty="0">
                <a:solidFill>
                  <a:srgbClr val="FFFF00"/>
                </a:solidFill>
                <a:latin typeface="Lucida Console" panose="020B0609040504020204" pitchFamily="49" charset="0"/>
              </a:rPr>
              <a:t>    &lt;</a:t>
            </a:r>
            <a:r>
              <a:rPr lang="en-US" sz="1867" dirty="0" err="1">
                <a:solidFill>
                  <a:srgbClr val="FFFF00"/>
                </a:solidFill>
                <a:latin typeface="Lucida Console" panose="020B0609040504020204" pitchFamily="49" charset="0"/>
              </a:rPr>
              <a:t>artifactId</a:t>
            </a:r>
            <a:r>
              <a:rPr lang="en-US" sz="1867" dirty="0">
                <a:solidFill>
                  <a:srgbClr val="FFFF00"/>
                </a:solidFill>
                <a:latin typeface="Lucida Console" panose="020B0609040504020204" pitchFamily="49" charset="0"/>
              </a:rPr>
              <a:t>&gt;jsonb-1.0&lt;/</a:t>
            </a:r>
            <a:r>
              <a:rPr lang="en-US" sz="1867" dirty="0" err="1">
                <a:solidFill>
                  <a:srgbClr val="FFFF00"/>
                </a:solidFill>
                <a:latin typeface="Lucida Console" panose="020B0609040504020204" pitchFamily="49" charset="0"/>
              </a:rPr>
              <a:t>artifactId</a:t>
            </a:r>
            <a:r>
              <a:rPr lang="en-US" sz="1867" dirty="0">
                <a:solidFill>
                  <a:srgbClr val="FFFF00"/>
                </a:solidFill>
                <a:latin typeface="Lucida Console" panose="020B0609040504020204" pitchFamily="49" charset="0"/>
              </a:rPr>
              <a:t>&gt; </a:t>
            </a:r>
            <a:br>
              <a:rPr lang="en-US" sz="1867" dirty="0">
                <a:solidFill>
                  <a:srgbClr val="FFFF00"/>
                </a:solidFill>
                <a:latin typeface="Lucida Console" panose="020B0609040504020204" pitchFamily="49" charset="0"/>
              </a:rPr>
            </a:br>
            <a:r>
              <a:rPr lang="en-US" sz="1867" dirty="0">
                <a:solidFill>
                  <a:srgbClr val="FFFF00"/>
                </a:solidFill>
                <a:latin typeface="Lucida Console" panose="020B0609040504020204" pitchFamily="49" charset="0"/>
              </a:rPr>
              <a:t>    &lt;type&gt;</a:t>
            </a:r>
            <a:r>
              <a:rPr lang="en-US" sz="1867" dirty="0" err="1">
                <a:solidFill>
                  <a:srgbClr val="FFFF00"/>
                </a:solidFill>
                <a:latin typeface="Lucida Console" panose="020B0609040504020204" pitchFamily="49" charset="0"/>
              </a:rPr>
              <a:t>esa</a:t>
            </a:r>
            <a:r>
              <a:rPr lang="en-US" sz="1867" dirty="0">
                <a:solidFill>
                  <a:srgbClr val="FFFF00"/>
                </a:solidFill>
                <a:latin typeface="Lucida Console" panose="020B0609040504020204" pitchFamily="49" charset="0"/>
              </a:rPr>
              <a:t>&lt;/type&gt; </a:t>
            </a:r>
            <a:br>
              <a:rPr lang="en-US" sz="1867" dirty="0">
                <a:solidFill>
                  <a:srgbClr val="FFFF00"/>
                </a:solidFill>
                <a:latin typeface="Lucida Console" panose="020B0609040504020204" pitchFamily="49" charset="0"/>
              </a:rPr>
            </a:br>
            <a:r>
              <a:rPr lang="en-US" sz="1867" dirty="0">
                <a:solidFill>
                  <a:srgbClr val="FFFF00"/>
                </a:solidFill>
                <a:latin typeface="Lucida Console" panose="020B0609040504020204" pitchFamily="49" charset="0"/>
              </a:rPr>
              <a:t>  &lt;/dependency&gt; </a:t>
            </a:r>
            <a:br>
              <a:rPr lang="en-US" sz="1867" dirty="0">
                <a:solidFill>
                  <a:srgbClr val="FFFF00"/>
                </a:solidFill>
                <a:latin typeface="Lucida Console" panose="020B0609040504020204" pitchFamily="49" charset="0"/>
              </a:rPr>
            </a:br>
            <a:r>
              <a:rPr lang="en-US" sz="1867" dirty="0">
                <a:solidFill>
                  <a:srgbClr val="FFFF00"/>
                </a:solidFill>
                <a:latin typeface="Lucida Console" panose="020B0609040504020204" pitchFamily="49" charset="0"/>
              </a:rPr>
              <a:t>&lt;/dependencies&gt; </a:t>
            </a:r>
          </a:p>
        </p:txBody>
      </p:sp>
      <p:cxnSp>
        <p:nvCxnSpPr>
          <p:cNvPr id="6" name="Straight Arrow Connector 5">
            <a:extLst>
              <a:ext uri="{FF2B5EF4-FFF2-40B4-BE49-F238E27FC236}">
                <a16:creationId xmlns:a16="http://schemas.microsoft.com/office/drawing/2014/main" id="{C5B1F8B7-99D7-E745-BF99-AA303A16E0DC}"/>
              </a:ext>
            </a:extLst>
          </p:cNvPr>
          <p:cNvCxnSpPr>
            <a:cxnSpLocks/>
            <a:endCxn id="3" idx="1"/>
          </p:cNvCxnSpPr>
          <p:nvPr/>
        </p:nvCxnSpPr>
        <p:spPr>
          <a:xfrm>
            <a:off x="6211329" y="3299791"/>
            <a:ext cx="2768548" cy="456981"/>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BBB0C0C7-F926-6845-B9C8-7919CCACB197}"/>
              </a:ext>
            </a:extLst>
          </p:cNvPr>
          <p:cNvCxnSpPr>
            <a:cxnSpLocks/>
            <a:endCxn id="3" idx="1"/>
          </p:cNvCxnSpPr>
          <p:nvPr/>
        </p:nvCxnSpPr>
        <p:spPr>
          <a:xfrm flipV="1">
            <a:off x="6211329" y="3756773"/>
            <a:ext cx="2768547" cy="938796"/>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9693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Application APIs</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3</a:t>
            </a:r>
          </a:p>
        </p:txBody>
      </p:sp>
    </p:spTree>
    <p:extLst>
      <p:ext uri="{BB962C8B-B14F-4D97-AF65-F5344CB8AC3E}">
        <p14:creationId xmlns:p14="http://schemas.microsoft.com/office/powerpoint/2010/main" val="1759431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F0D8F260-A897-6243-BED4-E6B8654871CF}"/>
              </a:ext>
            </a:extLst>
          </p:cNvPr>
          <p:cNvSpPr/>
          <p:nvPr/>
        </p:nvSpPr>
        <p:spPr>
          <a:xfrm>
            <a:off x="1455762" y="1417638"/>
            <a:ext cx="9571629" cy="5297060"/>
          </a:xfrm>
          <a:prstGeom prst="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r>
              <a:rPr lang="en-US" dirty="0"/>
              <a:t>Java EE 7</a:t>
            </a:r>
          </a:p>
        </p:txBody>
      </p:sp>
      <p:sp>
        <p:nvSpPr>
          <p:cNvPr id="19" name="Rounded Rectangle 18">
            <a:extLst>
              <a:ext uri="{FF2B5EF4-FFF2-40B4-BE49-F238E27FC236}">
                <a16:creationId xmlns:a16="http://schemas.microsoft.com/office/drawing/2014/main" id="{0F5C10E1-6CC4-0B4F-A1E2-9C6CD20A1946}"/>
              </a:ext>
            </a:extLst>
          </p:cNvPr>
          <p:cNvSpPr/>
          <p:nvPr/>
        </p:nvSpPr>
        <p:spPr>
          <a:xfrm>
            <a:off x="1819702" y="3748582"/>
            <a:ext cx="8916537" cy="2784143"/>
          </a:xfrm>
          <a:prstGeom prst="roundRect">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aphicFrame>
        <p:nvGraphicFramePr>
          <p:cNvPr id="7" name="Table 6">
            <a:extLst>
              <a:ext uri="{FF2B5EF4-FFF2-40B4-BE49-F238E27FC236}">
                <a16:creationId xmlns:a16="http://schemas.microsoft.com/office/drawing/2014/main" id="{32C3CB35-DB60-2E4C-8ADA-6022AE1F7DDF}"/>
              </a:ext>
            </a:extLst>
          </p:cNvPr>
          <p:cNvGraphicFramePr>
            <a:graphicFrameLocks noGrp="1"/>
          </p:cNvGraphicFramePr>
          <p:nvPr/>
        </p:nvGraphicFramePr>
        <p:xfrm>
          <a:off x="1999730" y="1567109"/>
          <a:ext cx="8572734" cy="2057400"/>
        </p:xfrm>
        <a:graphic>
          <a:graphicData uri="http://schemas.openxmlformats.org/drawingml/2006/table">
            <a:tbl>
              <a:tblPr firstRow="1" bandRow="1">
                <a:tableStyleId>{2D5ABB26-0587-4C30-8999-92F81FD0307C}</a:tableStyleId>
              </a:tblPr>
              <a:tblGrid>
                <a:gridCol w="2394183">
                  <a:extLst>
                    <a:ext uri="{9D8B030D-6E8A-4147-A177-3AD203B41FA5}">
                      <a16:colId xmlns:a16="http://schemas.microsoft.com/office/drawing/2014/main" val="20000"/>
                    </a:ext>
                  </a:extLst>
                </a:gridCol>
                <a:gridCol w="2545107">
                  <a:extLst>
                    <a:ext uri="{9D8B030D-6E8A-4147-A177-3AD203B41FA5}">
                      <a16:colId xmlns:a16="http://schemas.microsoft.com/office/drawing/2014/main" val="20001"/>
                    </a:ext>
                  </a:extLst>
                </a:gridCol>
                <a:gridCol w="1338556">
                  <a:extLst>
                    <a:ext uri="{9D8B030D-6E8A-4147-A177-3AD203B41FA5}">
                      <a16:colId xmlns:a16="http://schemas.microsoft.com/office/drawing/2014/main" val="20002"/>
                    </a:ext>
                  </a:extLst>
                </a:gridCol>
                <a:gridCol w="2294888">
                  <a:extLst>
                    <a:ext uri="{9D8B030D-6E8A-4147-A177-3AD203B41FA5}">
                      <a16:colId xmlns:a16="http://schemas.microsoft.com/office/drawing/2014/main" val="20003"/>
                    </a:ext>
                  </a:extLst>
                </a:gridCol>
              </a:tblGrid>
              <a:tr h="406400">
                <a:tc>
                  <a:txBody>
                    <a:bodyPr/>
                    <a:lstStyle/>
                    <a:p>
                      <a:r>
                        <a:rPr lang="en-US" sz="1900" dirty="0"/>
                        <a:t>appClientSupport-1.0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ejbPersistentTimer-3.2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jaspic-1.1</a:t>
                      </a:r>
                    </a:p>
                  </a:txBody>
                  <a:tcPr marL="121920" marR="121920" marT="60960" marB="60960">
                    <a:solidFill>
                      <a:schemeClr val="accent5">
                        <a:lumMod val="60000"/>
                        <a:lumOff val="40000"/>
                      </a:schemeClr>
                    </a:solidFill>
                  </a:tcPr>
                </a:tc>
                <a:tc>
                  <a:txBody>
                    <a:bodyPr/>
                    <a:lstStyle/>
                    <a:p>
                      <a:r>
                        <a:rPr lang="en-US" sz="1900" dirty="0"/>
                        <a:t>managedBeans-1.0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0"/>
                  </a:ext>
                </a:extLst>
              </a:tr>
              <a:tr h="406400">
                <a:tc>
                  <a:txBody>
                    <a:bodyPr/>
                    <a:lstStyle/>
                    <a:p>
                      <a:r>
                        <a:rPr lang="en-US" sz="1900" dirty="0"/>
                        <a:t>batch-1.0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ejbRemote-3.2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jaxb-2.2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mdb-3.2</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1"/>
                  </a:ext>
                </a:extLst>
              </a:tr>
              <a:tr h="406400">
                <a:tc>
                  <a:txBody>
                    <a:bodyPr/>
                    <a:lstStyle/>
                    <a:p>
                      <a:r>
                        <a:rPr lang="en-US" sz="1900" dirty="0"/>
                        <a:t>concurrent-1.0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j2eeManagement-1.1</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jaxws-2.2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wasJmsClient-2.0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2"/>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javaMail-1.5</a:t>
                      </a:r>
                    </a:p>
                  </a:txBody>
                  <a:tcPr marL="121920" marR="121920" marT="60960" marB="60960">
                    <a:solidFill>
                      <a:schemeClr val="accent5">
                        <a:lumMod val="60000"/>
                        <a:lumOff val="40000"/>
                      </a:schemeClr>
                    </a:solidFill>
                  </a:tcPr>
                </a:tc>
                <a:tc>
                  <a:txBody>
                    <a:bodyPr/>
                    <a:lstStyle/>
                    <a:p>
                      <a:r>
                        <a:rPr lang="en-US" sz="1900" dirty="0"/>
                        <a:t>jca-1.7</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webProfile-7.0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3"/>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ejbHome-3.2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jacc-1.5</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jms-2.0</a:t>
                      </a:r>
                    </a:p>
                  </a:txBody>
                  <a:tcPr marL="121920" marR="121920" marT="60960" marB="60960">
                    <a:solidFill>
                      <a:schemeClr val="accent5">
                        <a:lumMod val="60000"/>
                        <a:lumOff val="40000"/>
                      </a:schemeClr>
                    </a:solidFill>
                  </a:tcPr>
                </a:tc>
                <a:tc>
                  <a:txBody>
                    <a:bodyPr/>
                    <a:lstStyle/>
                    <a:p>
                      <a:r>
                        <a:rPr lang="en-US" sz="1900" dirty="0"/>
                        <a:t>wmqJmsClient-2.0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4"/>
                  </a:ext>
                </a:extLst>
              </a:tr>
            </a:tbl>
          </a:graphicData>
        </a:graphic>
      </p:graphicFrame>
      <p:graphicFrame>
        <p:nvGraphicFramePr>
          <p:cNvPr id="8" name="Table 7">
            <a:extLst>
              <a:ext uri="{FF2B5EF4-FFF2-40B4-BE49-F238E27FC236}">
                <a16:creationId xmlns:a16="http://schemas.microsoft.com/office/drawing/2014/main" id="{3360B42E-8342-8142-AE8E-4396382B9191}"/>
              </a:ext>
            </a:extLst>
          </p:cNvPr>
          <p:cNvGraphicFramePr>
            <a:graphicFrameLocks noGrp="1"/>
          </p:cNvGraphicFramePr>
          <p:nvPr/>
        </p:nvGraphicFramePr>
        <p:xfrm>
          <a:off x="2953047" y="3921452"/>
          <a:ext cx="6649846" cy="2468880"/>
        </p:xfrm>
        <a:graphic>
          <a:graphicData uri="http://schemas.openxmlformats.org/drawingml/2006/table">
            <a:tbl>
              <a:tblPr firstRow="1" bandRow="1">
                <a:tableStyleId>{2D5ABB26-0587-4C30-8999-92F81FD0307C}</a:tableStyleId>
              </a:tblPr>
              <a:tblGrid>
                <a:gridCol w="2340127">
                  <a:extLst>
                    <a:ext uri="{9D8B030D-6E8A-4147-A177-3AD203B41FA5}">
                      <a16:colId xmlns:a16="http://schemas.microsoft.com/office/drawing/2014/main" val="20000"/>
                    </a:ext>
                  </a:extLst>
                </a:gridCol>
                <a:gridCol w="1824363">
                  <a:extLst>
                    <a:ext uri="{9D8B030D-6E8A-4147-A177-3AD203B41FA5}">
                      <a16:colId xmlns:a16="http://schemas.microsoft.com/office/drawing/2014/main" val="20001"/>
                    </a:ext>
                  </a:extLst>
                </a:gridCol>
                <a:gridCol w="2485356">
                  <a:extLst>
                    <a:ext uri="{9D8B030D-6E8A-4147-A177-3AD203B41FA5}">
                      <a16:colId xmlns:a16="http://schemas.microsoft.com/office/drawing/2014/main" val="20002"/>
                    </a:ext>
                  </a:extLst>
                </a:gridCol>
              </a:tblGrid>
              <a:tr h="406400">
                <a:tc>
                  <a:txBody>
                    <a:bodyPr/>
                    <a:lstStyle/>
                    <a:p>
                      <a:r>
                        <a:rPr lang="en-US" sz="1900" dirty="0"/>
                        <a:t>appSecurity-2.0</a:t>
                      </a:r>
                    </a:p>
                  </a:txBody>
                  <a:tcPr marL="121920" marR="121920" marT="60960" marB="60960">
                    <a:solidFill>
                      <a:schemeClr val="accent5">
                        <a:lumMod val="40000"/>
                        <a:lumOff val="60000"/>
                      </a:schemeClr>
                    </a:solidFill>
                  </a:tcPr>
                </a:tc>
                <a:tc>
                  <a:txBody>
                    <a:bodyPr/>
                    <a:lstStyle/>
                    <a:p>
                      <a:r>
                        <a:rPr lang="en-US" sz="1900" dirty="0"/>
                        <a:t>jaxrsClient-2.0</a:t>
                      </a:r>
                    </a:p>
                  </a:txBody>
                  <a:tcPr marL="121920" marR="121920" marT="60960" marB="60960">
                    <a:solidFill>
                      <a:schemeClr val="accent5">
                        <a:lumMod val="40000"/>
                        <a:lumOff val="60000"/>
                      </a:schemeClr>
                    </a:solidFill>
                  </a:tcPr>
                </a:tc>
                <a:tc>
                  <a:txBody>
                    <a:bodyPr/>
                    <a:lstStyle/>
                    <a:p>
                      <a:r>
                        <a:rPr lang="en-US" sz="1900" dirty="0"/>
                        <a:t>jsp-2.3</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0"/>
                  </a:ext>
                </a:extLst>
              </a:tr>
              <a:tr h="406400">
                <a:tc>
                  <a:txBody>
                    <a:bodyPr/>
                    <a:lstStyle/>
                    <a:p>
                      <a:r>
                        <a:rPr lang="en-US" sz="1900" dirty="0"/>
                        <a:t>beanValidation-1.1</a:t>
                      </a:r>
                    </a:p>
                  </a:txBody>
                  <a:tcPr marL="121920" marR="121920" marT="60960" marB="60960">
                    <a:solidFill>
                      <a:schemeClr val="accent5">
                        <a:lumMod val="40000"/>
                        <a:lumOff val="60000"/>
                      </a:schemeClr>
                    </a:solidFill>
                  </a:tcPr>
                </a:tc>
                <a:tc>
                  <a:txBody>
                    <a:bodyPr/>
                    <a:lstStyle/>
                    <a:p>
                      <a:r>
                        <a:rPr lang="en-US" sz="1900" dirty="0"/>
                        <a:t>jdbc-4.2</a:t>
                      </a:r>
                    </a:p>
                  </a:txBody>
                  <a:tcPr marL="121920" marR="121920" marT="60960" marB="60960">
                    <a:solidFill>
                      <a:schemeClr val="accent5">
                        <a:lumMod val="40000"/>
                        <a:lumOff val="60000"/>
                      </a:schemeClr>
                    </a:solidFill>
                  </a:tcPr>
                </a:tc>
                <a:tc>
                  <a:txBody>
                    <a:bodyPr/>
                    <a:lstStyle/>
                    <a:p>
                      <a:r>
                        <a:rPr lang="en-US" sz="1900" dirty="0"/>
                        <a:t>managedBeans-1.0</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1"/>
                  </a:ext>
                </a:extLst>
              </a:tr>
              <a:tr h="406400">
                <a:tc>
                  <a:txBody>
                    <a:bodyPr/>
                    <a:lstStyle/>
                    <a:p>
                      <a:r>
                        <a:rPr lang="en-US" sz="1900" dirty="0"/>
                        <a:t>cdi-1.2</a:t>
                      </a:r>
                    </a:p>
                  </a:txBody>
                  <a:tcPr marL="121920" marR="121920" marT="60960" marB="60960">
                    <a:solidFill>
                      <a:schemeClr val="accent5">
                        <a:lumMod val="40000"/>
                        <a:lumOff val="60000"/>
                      </a:schemeClr>
                    </a:solidFill>
                  </a:tcPr>
                </a:tc>
                <a:tc>
                  <a:txBody>
                    <a:bodyPr/>
                    <a:lstStyle/>
                    <a:p>
                      <a:r>
                        <a:rPr lang="en-US" sz="1900" dirty="0"/>
                        <a:t>jndi-1.0</a:t>
                      </a:r>
                    </a:p>
                  </a:txBody>
                  <a:tcPr marL="121920" marR="121920" marT="60960" marB="60960">
                    <a:solidFill>
                      <a:schemeClr val="accent5">
                        <a:lumMod val="40000"/>
                        <a:lumOff val="60000"/>
                      </a:schemeClr>
                    </a:solidFill>
                  </a:tcPr>
                </a:tc>
                <a:tc>
                  <a:txBody>
                    <a:bodyPr/>
                    <a:lstStyle/>
                    <a:p>
                      <a:r>
                        <a:rPr lang="en-US" sz="1900" dirty="0"/>
                        <a:t>servlet-3.1</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2"/>
                  </a:ext>
                </a:extLst>
              </a:tr>
              <a:tr h="406400">
                <a:tc>
                  <a:txBody>
                    <a:bodyPr/>
                    <a:lstStyle/>
                    <a:p>
                      <a:r>
                        <a:rPr lang="en-US" sz="1900" dirty="0"/>
                        <a:t>ejbLite-3.2</a:t>
                      </a:r>
                    </a:p>
                  </a:txBody>
                  <a:tcPr marL="121920" marR="121920" marT="60960" marB="60960">
                    <a:solidFill>
                      <a:schemeClr val="accent5">
                        <a:lumMod val="40000"/>
                        <a:lumOff val="60000"/>
                      </a:schemeClr>
                    </a:solidFill>
                  </a:tcPr>
                </a:tc>
                <a:tc>
                  <a:txBody>
                    <a:bodyPr/>
                    <a:lstStyle/>
                    <a:p>
                      <a:r>
                        <a:rPr lang="en-US" sz="1900" dirty="0"/>
                        <a:t>jpa-2.1</a:t>
                      </a:r>
                    </a:p>
                  </a:txBody>
                  <a:tcPr marL="121920" marR="121920" marT="60960" marB="60960">
                    <a:solidFill>
                      <a:schemeClr val="accent5">
                        <a:lumMod val="40000"/>
                        <a:lumOff val="60000"/>
                      </a:schemeClr>
                    </a:solidFill>
                  </a:tcPr>
                </a:tc>
                <a:tc>
                  <a:txBody>
                    <a:bodyPr/>
                    <a:lstStyle/>
                    <a:p>
                      <a:r>
                        <a:rPr lang="en-US" sz="1900" dirty="0"/>
                        <a:t>ssl-1.0</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3"/>
                  </a:ext>
                </a:extLst>
              </a:tr>
              <a:tr h="406400">
                <a:tc>
                  <a:txBody>
                    <a:bodyPr/>
                    <a:lstStyle/>
                    <a:p>
                      <a:r>
                        <a:rPr lang="en-US" sz="1900" dirty="0"/>
                        <a:t>el-3.0</a:t>
                      </a:r>
                    </a:p>
                  </a:txBody>
                  <a:tcPr marL="121920" marR="121920" marT="60960" marB="60960">
                    <a:solidFill>
                      <a:schemeClr val="accent5">
                        <a:lumMod val="40000"/>
                        <a:lumOff val="60000"/>
                      </a:schemeClr>
                    </a:solidFill>
                  </a:tcPr>
                </a:tc>
                <a:tc>
                  <a:txBody>
                    <a:bodyPr/>
                    <a:lstStyle/>
                    <a:p>
                      <a:r>
                        <a:rPr lang="en-US" sz="1900" dirty="0"/>
                        <a:t>jsonp-1.0</a:t>
                      </a:r>
                    </a:p>
                  </a:txBody>
                  <a:tcPr marL="121920" marR="121920" marT="60960" marB="60960">
                    <a:solidFill>
                      <a:schemeClr val="accent5">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900" dirty="0"/>
                        <a:t>websocket-1.1</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4"/>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jaxrs-2.0</a:t>
                      </a:r>
                    </a:p>
                  </a:txBody>
                  <a:tcPr marL="121920" marR="121920" marT="60960" marB="60960">
                    <a:solidFill>
                      <a:schemeClr val="accent5">
                        <a:lumMod val="40000"/>
                        <a:lumOff val="60000"/>
                      </a:schemeClr>
                    </a:solidFill>
                  </a:tcPr>
                </a:tc>
                <a:tc>
                  <a:txBody>
                    <a:bodyPr/>
                    <a:lstStyle/>
                    <a:p>
                      <a:r>
                        <a:rPr lang="en-US" sz="1900" dirty="0"/>
                        <a:t>jsf-2.2</a:t>
                      </a:r>
                    </a:p>
                  </a:txBody>
                  <a:tcPr marL="121920" marR="121920" marT="60960" marB="60960">
                    <a:solidFill>
                      <a:schemeClr val="accent5">
                        <a:lumMod val="40000"/>
                        <a:lumOff val="60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6832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F0D8F260-A897-6243-BED4-E6B8654871CF}"/>
              </a:ext>
            </a:extLst>
          </p:cNvPr>
          <p:cNvSpPr/>
          <p:nvPr/>
        </p:nvSpPr>
        <p:spPr>
          <a:xfrm>
            <a:off x="1455762" y="1417638"/>
            <a:ext cx="9571629" cy="5297060"/>
          </a:xfrm>
          <a:prstGeom prst="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r>
              <a:rPr lang="en-US" dirty="0"/>
              <a:t>Java EE 8</a:t>
            </a:r>
          </a:p>
        </p:txBody>
      </p:sp>
      <p:sp>
        <p:nvSpPr>
          <p:cNvPr id="19" name="Rounded Rectangle 18">
            <a:extLst>
              <a:ext uri="{FF2B5EF4-FFF2-40B4-BE49-F238E27FC236}">
                <a16:creationId xmlns:a16="http://schemas.microsoft.com/office/drawing/2014/main" id="{0F5C10E1-6CC4-0B4F-A1E2-9C6CD20A1946}"/>
              </a:ext>
            </a:extLst>
          </p:cNvPr>
          <p:cNvSpPr/>
          <p:nvPr/>
        </p:nvSpPr>
        <p:spPr>
          <a:xfrm>
            <a:off x="1819702" y="3748582"/>
            <a:ext cx="8916537" cy="2784143"/>
          </a:xfrm>
          <a:prstGeom prst="roundRect">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aphicFrame>
        <p:nvGraphicFramePr>
          <p:cNvPr id="74" name="Table 73">
            <a:extLst>
              <a:ext uri="{FF2B5EF4-FFF2-40B4-BE49-F238E27FC236}">
                <a16:creationId xmlns:a16="http://schemas.microsoft.com/office/drawing/2014/main" id="{BCF0E6E6-6FE6-AF43-BA03-315A9D92BB60}"/>
              </a:ext>
            </a:extLst>
          </p:cNvPr>
          <p:cNvGraphicFramePr>
            <a:graphicFrameLocks noGrp="1"/>
          </p:cNvGraphicFramePr>
          <p:nvPr/>
        </p:nvGraphicFramePr>
        <p:xfrm>
          <a:off x="1999730" y="3939021"/>
          <a:ext cx="8572732" cy="2468880"/>
        </p:xfrm>
        <a:graphic>
          <a:graphicData uri="http://schemas.openxmlformats.org/drawingml/2006/table">
            <a:tbl>
              <a:tblPr firstRow="1" bandRow="1">
                <a:tableStyleId>{2D5ABB26-0587-4C30-8999-92F81FD0307C}</a:tableStyleId>
              </a:tblPr>
              <a:tblGrid>
                <a:gridCol w="2247205">
                  <a:extLst>
                    <a:ext uri="{9D8B030D-6E8A-4147-A177-3AD203B41FA5}">
                      <a16:colId xmlns:a16="http://schemas.microsoft.com/office/drawing/2014/main" val="20000"/>
                    </a:ext>
                  </a:extLst>
                </a:gridCol>
                <a:gridCol w="1975615">
                  <a:extLst>
                    <a:ext uri="{9D8B030D-6E8A-4147-A177-3AD203B41FA5}">
                      <a16:colId xmlns:a16="http://schemas.microsoft.com/office/drawing/2014/main" val="211009356"/>
                    </a:ext>
                  </a:extLst>
                </a:gridCol>
                <a:gridCol w="2407973">
                  <a:extLst>
                    <a:ext uri="{9D8B030D-6E8A-4147-A177-3AD203B41FA5}">
                      <a16:colId xmlns:a16="http://schemas.microsoft.com/office/drawing/2014/main" val="3896800395"/>
                    </a:ext>
                  </a:extLst>
                </a:gridCol>
                <a:gridCol w="1941939">
                  <a:extLst>
                    <a:ext uri="{9D8B030D-6E8A-4147-A177-3AD203B41FA5}">
                      <a16:colId xmlns:a16="http://schemas.microsoft.com/office/drawing/2014/main" val="1925059664"/>
                    </a:ext>
                  </a:extLst>
                </a:gridCol>
              </a:tblGrid>
              <a:tr h="406400">
                <a:tc>
                  <a:txBody>
                    <a:bodyPr/>
                    <a:lstStyle/>
                    <a:p>
                      <a:r>
                        <a:rPr lang="en-US" sz="1900" dirty="0">
                          <a:solidFill>
                            <a:schemeClr val="bg1"/>
                          </a:solidFill>
                        </a:rPr>
                        <a:t>appSecurity-3.0</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jaxrs-2.1</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jsonp-1.1</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websocket-1.1</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0"/>
                  </a:ext>
                </a:extLst>
              </a:tr>
              <a:tr h="406400">
                <a:tc>
                  <a:txBody>
                    <a:bodyPr/>
                    <a:lstStyle/>
                    <a:p>
                      <a:r>
                        <a:rPr lang="en-US" sz="1900" dirty="0">
                          <a:solidFill>
                            <a:schemeClr val="bg1"/>
                          </a:solidFill>
                        </a:rPr>
                        <a:t>beanValidation-2.0</a:t>
                      </a:r>
                    </a:p>
                  </a:txBody>
                  <a:tcPr marL="121920" marR="121920" marT="60960" marB="60960">
                    <a:solidFill>
                      <a:schemeClr val="accent1">
                        <a:lumMod val="75000"/>
                      </a:schemeClr>
                    </a:solidFill>
                  </a:tcPr>
                </a:tc>
                <a:tc>
                  <a:txBody>
                    <a:bodyPr/>
                    <a:lstStyle/>
                    <a:p>
                      <a:r>
                        <a:rPr lang="en-US" sz="1900" dirty="0">
                          <a:solidFill>
                            <a:schemeClr val="bg1"/>
                          </a:solidFill>
                        </a:rPr>
                        <a:t>jaxrsClient-2.1</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jsf-2.3</a:t>
                      </a:r>
                    </a:p>
                  </a:txBody>
                  <a:tcPr marL="121920" marR="121920" marT="60960" marB="60960">
                    <a:solidFill>
                      <a:schemeClr val="accent1">
                        <a:lumMod val="75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1"/>
                  </a:ext>
                </a:extLst>
              </a:tr>
              <a:tr h="406400">
                <a:tc>
                  <a:txBody>
                    <a:bodyPr/>
                    <a:lstStyle/>
                    <a:p>
                      <a:r>
                        <a:rPr lang="en-US" sz="1900" dirty="0">
                          <a:solidFill>
                            <a:schemeClr val="bg1"/>
                          </a:solidFill>
                        </a:rPr>
                        <a:t>cdi-2.0</a:t>
                      </a:r>
                    </a:p>
                  </a:txBody>
                  <a:tcPr marL="121920" marR="121920" marT="60960" marB="60960">
                    <a:solidFill>
                      <a:schemeClr val="accent1">
                        <a:lumMod val="75000"/>
                      </a:schemeClr>
                    </a:solidFill>
                  </a:tcPr>
                </a:tc>
                <a:tc>
                  <a:txBody>
                    <a:bodyPr/>
                    <a:lstStyle/>
                    <a:p>
                      <a:r>
                        <a:rPr lang="en-US" sz="1900" dirty="0"/>
                        <a:t>jdbc-4.2</a:t>
                      </a:r>
                    </a:p>
                  </a:txBody>
                  <a:tcPr marL="121920" marR="121920" marT="60960" marB="60960">
                    <a:solidFill>
                      <a:schemeClr val="accent5">
                        <a:lumMod val="40000"/>
                        <a:lumOff val="60000"/>
                      </a:schemeClr>
                    </a:solidFill>
                  </a:tcPr>
                </a:tc>
                <a:tc>
                  <a:txBody>
                    <a:bodyPr/>
                    <a:lstStyle/>
                    <a:p>
                      <a:r>
                        <a:rPr lang="en-US" sz="1900" dirty="0"/>
                        <a:t>jsp-2.3</a:t>
                      </a:r>
                    </a:p>
                  </a:txBody>
                  <a:tcPr marL="121920" marR="121920" marT="60960" marB="60960">
                    <a:solidFill>
                      <a:schemeClr val="accent5">
                        <a:lumMod val="40000"/>
                        <a:lumOff val="60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2"/>
                  </a:ext>
                </a:extLst>
              </a:tr>
              <a:tr h="406400">
                <a:tc>
                  <a:txBody>
                    <a:bodyPr/>
                    <a:lstStyle/>
                    <a:p>
                      <a:r>
                        <a:rPr lang="en-US" sz="1900" dirty="0"/>
                        <a:t>ejbLite-3.2</a:t>
                      </a:r>
                    </a:p>
                  </a:txBody>
                  <a:tcPr marL="121920" marR="121920" marT="60960" marB="60960">
                    <a:solidFill>
                      <a:schemeClr val="accent5">
                        <a:lumMod val="40000"/>
                        <a:lumOff val="60000"/>
                      </a:schemeClr>
                    </a:solidFill>
                  </a:tcPr>
                </a:tc>
                <a:tc>
                  <a:txBody>
                    <a:bodyPr/>
                    <a:lstStyle/>
                    <a:p>
                      <a:r>
                        <a:rPr lang="en-US" sz="1900" dirty="0"/>
                        <a:t>jndi-1.0</a:t>
                      </a:r>
                    </a:p>
                  </a:txBody>
                  <a:tcPr marL="121920" marR="121920" marT="60960" marB="60960">
                    <a:solidFill>
                      <a:schemeClr val="accent5">
                        <a:lumMod val="40000"/>
                        <a:lumOff val="60000"/>
                      </a:schemeClr>
                    </a:solidFill>
                  </a:tcPr>
                </a:tc>
                <a:tc>
                  <a:txBody>
                    <a:bodyPr/>
                    <a:lstStyle/>
                    <a:p>
                      <a:r>
                        <a:rPr lang="en-US" sz="1900" dirty="0"/>
                        <a:t>managedBeans-1.0</a:t>
                      </a:r>
                    </a:p>
                  </a:txBody>
                  <a:tcPr marL="121920" marR="121920" marT="60960" marB="60960">
                    <a:solidFill>
                      <a:schemeClr val="accent5">
                        <a:lumMod val="40000"/>
                        <a:lumOff val="60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3"/>
                  </a:ext>
                </a:extLst>
              </a:tr>
              <a:tr h="406400">
                <a:tc>
                  <a:txBody>
                    <a:bodyPr/>
                    <a:lstStyle/>
                    <a:p>
                      <a:r>
                        <a:rPr lang="en-US" sz="1900" dirty="0"/>
                        <a:t>el-3.0</a:t>
                      </a:r>
                    </a:p>
                  </a:txBody>
                  <a:tcPr marL="121920" marR="121920" marT="60960" marB="60960">
                    <a:solidFill>
                      <a:schemeClr val="accent5">
                        <a:lumMod val="40000"/>
                        <a:lumOff val="60000"/>
                      </a:schemeClr>
                    </a:solidFill>
                  </a:tcPr>
                </a:tc>
                <a:tc>
                  <a:txBody>
                    <a:bodyPr/>
                    <a:lstStyle/>
                    <a:p>
                      <a:r>
                        <a:rPr lang="en-US" sz="1900" dirty="0">
                          <a:solidFill>
                            <a:schemeClr val="bg1"/>
                          </a:solidFill>
                        </a:rPr>
                        <a:t>jpa-2.2</a:t>
                      </a:r>
                    </a:p>
                  </a:txBody>
                  <a:tcPr marL="121920" marR="121920" marT="60960" marB="60960">
                    <a:solidFill>
                      <a:schemeClr val="accent1">
                        <a:lumMod val="75000"/>
                      </a:schemeClr>
                    </a:solidFill>
                  </a:tcPr>
                </a:tc>
                <a:tc>
                  <a:txBody>
                    <a:bodyPr/>
                    <a:lstStyle/>
                    <a:p>
                      <a:r>
                        <a:rPr lang="en-US" sz="1900" dirty="0">
                          <a:solidFill>
                            <a:schemeClr val="bg1"/>
                          </a:solidFill>
                        </a:rPr>
                        <a:t>servlet-4.0</a:t>
                      </a:r>
                    </a:p>
                  </a:txBody>
                  <a:tcPr marL="121920" marR="121920" marT="60960" marB="60960">
                    <a:solidFill>
                      <a:schemeClr val="accent1">
                        <a:lumMod val="75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4"/>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jaspic-1.1</a:t>
                      </a:r>
                    </a:p>
                  </a:txBody>
                  <a:tcPr marL="121920" marR="121920" marT="60960" marB="60960">
                    <a:solidFill>
                      <a:schemeClr val="accent1">
                        <a:lumMod val="75000"/>
                      </a:schemeClr>
                    </a:solidFill>
                  </a:tcPr>
                </a:tc>
                <a:tc>
                  <a:txBody>
                    <a:bodyPr/>
                    <a:lstStyle/>
                    <a:p>
                      <a:r>
                        <a:rPr lang="en-US" sz="1900" dirty="0">
                          <a:solidFill>
                            <a:schemeClr val="bg1"/>
                          </a:solidFill>
                        </a:rPr>
                        <a:t>jsonb-1.0</a:t>
                      </a:r>
                    </a:p>
                  </a:txBody>
                  <a:tcPr marL="121920" marR="121920" marT="60960" marB="60960">
                    <a:solidFill>
                      <a:schemeClr val="accent1">
                        <a:lumMod val="75000"/>
                      </a:schemeClr>
                    </a:solidFill>
                  </a:tcPr>
                </a:tc>
                <a:tc>
                  <a:txBody>
                    <a:bodyPr/>
                    <a:lstStyle/>
                    <a:p>
                      <a:r>
                        <a:rPr lang="en-US" sz="1900" dirty="0"/>
                        <a:t>ssl-1.0</a:t>
                      </a:r>
                    </a:p>
                  </a:txBody>
                  <a:tcPr marL="121920" marR="121920" marT="60960" marB="60960">
                    <a:solidFill>
                      <a:schemeClr val="accent5">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5"/>
                  </a:ext>
                </a:extLst>
              </a:tr>
            </a:tbl>
          </a:graphicData>
        </a:graphic>
      </p:graphicFrame>
      <p:graphicFrame>
        <p:nvGraphicFramePr>
          <p:cNvPr id="94" name="Table 93">
            <a:extLst>
              <a:ext uri="{FF2B5EF4-FFF2-40B4-BE49-F238E27FC236}">
                <a16:creationId xmlns:a16="http://schemas.microsoft.com/office/drawing/2014/main" id="{63C3E65C-73E5-6A4A-AD18-8FE6BAB9A0F5}"/>
              </a:ext>
            </a:extLst>
          </p:cNvPr>
          <p:cNvGraphicFramePr>
            <a:graphicFrameLocks noGrp="1"/>
          </p:cNvGraphicFramePr>
          <p:nvPr/>
        </p:nvGraphicFramePr>
        <p:xfrm>
          <a:off x="1999730" y="1574288"/>
          <a:ext cx="8572734" cy="2057400"/>
        </p:xfrm>
        <a:graphic>
          <a:graphicData uri="http://schemas.openxmlformats.org/drawingml/2006/table">
            <a:tbl>
              <a:tblPr firstRow="1" bandRow="1">
                <a:tableStyleId>{2D5ABB26-0587-4C30-8999-92F81FD0307C}</a:tableStyleId>
              </a:tblPr>
              <a:tblGrid>
                <a:gridCol w="2394184">
                  <a:extLst>
                    <a:ext uri="{9D8B030D-6E8A-4147-A177-3AD203B41FA5}">
                      <a16:colId xmlns:a16="http://schemas.microsoft.com/office/drawing/2014/main" val="20000"/>
                    </a:ext>
                  </a:extLst>
                </a:gridCol>
                <a:gridCol w="2545107">
                  <a:extLst>
                    <a:ext uri="{9D8B030D-6E8A-4147-A177-3AD203B41FA5}">
                      <a16:colId xmlns:a16="http://schemas.microsoft.com/office/drawing/2014/main" val="20001"/>
                    </a:ext>
                  </a:extLst>
                </a:gridCol>
                <a:gridCol w="1338555">
                  <a:extLst>
                    <a:ext uri="{9D8B030D-6E8A-4147-A177-3AD203B41FA5}">
                      <a16:colId xmlns:a16="http://schemas.microsoft.com/office/drawing/2014/main" val="20002"/>
                    </a:ext>
                  </a:extLst>
                </a:gridCol>
                <a:gridCol w="2294888">
                  <a:extLst>
                    <a:ext uri="{9D8B030D-6E8A-4147-A177-3AD203B41FA5}">
                      <a16:colId xmlns:a16="http://schemas.microsoft.com/office/drawing/2014/main" val="20003"/>
                    </a:ext>
                  </a:extLst>
                </a:gridCol>
              </a:tblGrid>
              <a:tr h="406400">
                <a:tc>
                  <a:txBody>
                    <a:bodyPr/>
                    <a:lstStyle/>
                    <a:p>
                      <a:r>
                        <a:rPr lang="en-US" sz="1900" dirty="0"/>
                        <a:t>appClientSupport-1.0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ejbHome-3.2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jacc-1.5</a:t>
                      </a:r>
                    </a:p>
                  </a:txBody>
                  <a:tcPr marL="121920" marR="121920" marT="60960" marB="60960">
                    <a:solidFill>
                      <a:schemeClr val="accent5">
                        <a:lumMod val="60000"/>
                        <a:lumOff val="40000"/>
                      </a:schemeClr>
                    </a:solidFill>
                  </a:tcPr>
                </a:tc>
                <a:tc>
                  <a:txBody>
                    <a:bodyPr/>
                    <a:lstStyle/>
                    <a:p>
                      <a:r>
                        <a:rPr lang="en-US" sz="1900" dirty="0"/>
                        <a:t>managedBeans-1.0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0"/>
                  </a:ext>
                </a:extLst>
              </a:tr>
              <a:tr h="406400">
                <a:tc>
                  <a:txBody>
                    <a:bodyPr/>
                    <a:lstStyle/>
                    <a:p>
                      <a:r>
                        <a:rPr lang="en-US" sz="1900" dirty="0"/>
                        <a:t>appSecurityClient-1.0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ejbPersistentTimer-3.2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jaxb-2.2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mdb-3.2</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1"/>
                  </a:ext>
                </a:extLst>
              </a:tr>
              <a:tr h="406400">
                <a:tc>
                  <a:txBody>
                    <a:bodyPr/>
                    <a:lstStyle/>
                    <a:p>
                      <a:r>
                        <a:rPr lang="en-US" sz="1900" dirty="0"/>
                        <a:t>batch-1.0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ejbRemote-3.2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jaxws-2.2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wasJmsClient-2.0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2"/>
                  </a:ext>
                </a:extLst>
              </a:tr>
              <a:tr h="406400">
                <a:tc>
                  <a:txBody>
                    <a:bodyPr/>
                    <a:lstStyle/>
                    <a:p>
                      <a:r>
                        <a:rPr lang="en-US" sz="1900" dirty="0"/>
                        <a:t>concurrent-1.0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j2eeManagement-1.1</a:t>
                      </a:r>
                    </a:p>
                  </a:txBody>
                  <a:tcPr marL="121920" marR="121920" marT="60960" marB="60960">
                    <a:solidFill>
                      <a:schemeClr val="accent5">
                        <a:lumMod val="60000"/>
                        <a:lumOff val="40000"/>
                      </a:schemeClr>
                    </a:solidFill>
                  </a:tcPr>
                </a:tc>
                <a:tc>
                  <a:txBody>
                    <a:bodyPr/>
                    <a:lstStyle/>
                    <a:p>
                      <a:r>
                        <a:rPr lang="en-US" sz="1900" dirty="0"/>
                        <a:t>jca-1.7</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webProfile-8.0</a:t>
                      </a:r>
                    </a:p>
                  </a:txBody>
                  <a:tcPr marL="121920" marR="121920" marT="60960" marB="60960">
                    <a:solidFill>
                      <a:schemeClr val="accent1">
                        <a:lumMod val="75000"/>
                      </a:schemeClr>
                    </a:solidFill>
                  </a:tcPr>
                </a:tc>
                <a:extLst>
                  <a:ext uri="{0D108BD9-81ED-4DB2-BD59-A6C34878D82A}">
                    <a16:rowId xmlns:a16="http://schemas.microsoft.com/office/drawing/2014/main" val="10003"/>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javaMail-1.6</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jms-2.0</a:t>
                      </a:r>
                    </a:p>
                  </a:txBody>
                  <a:tcPr marL="121920" marR="121920" marT="60960" marB="60960">
                    <a:solidFill>
                      <a:schemeClr val="accent5">
                        <a:lumMod val="60000"/>
                        <a:lumOff val="40000"/>
                      </a:schemeClr>
                    </a:solidFill>
                  </a:tcPr>
                </a:tc>
                <a:tc>
                  <a:txBody>
                    <a:bodyPr/>
                    <a:lstStyle/>
                    <a:p>
                      <a:r>
                        <a:rPr lang="en-US" sz="1900" dirty="0"/>
                        <a:t>wmqJmsClient-2.0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7959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838200" y="365125"/>
            <a:ext cx="10515600" cy="996579"/>
          </a:xfrm>
          <a:prstGeom prst="rect">
            <a:avLst/>
          </a:prstGeom>
        </p:spPr>
        <p:txBody>
          <a:bodyPr spcFirstLastPara="1" vert="horz" wrap="square" lIns="121900" tIns="121900" rIns="121900" bIns="121900" rtlCol="0" anchor="t" anchorCtr="0">
            <a:noAutofit/>
          </a:bodyPr>
          <a:lstStyle/>
          <a:p>
            <a:pPr>
              <a:spcBef>
                <a:spcPts val="0"/>
              </a:spcBef>
            </a:pPr>
            <a:r>
              <a:rPr lang="en" dirty="0"/>
              <a:t>Eclipse </a:t>
            </a:r>
            <a:r>
              <a:rPr lang="en" dirty="0" err="1"/>
              <a:t>MicroProfile</a:t>
            </a:r>
            <a:endParaRPr dirty="0"/>
          </a:p>
        </p:txBody>
      </p:sp>
      <p:sp>
        <p:nvSpPr>
          <p:cNvPr id="248" name="Shape 248"/>
          <p:cNvSpPr txBox="1"/>
          <p:nvPr/>
        </p:nvSpPr>
        <p:spPr>
          <a:xfrm>
            <a:off x="3696039" y="2397533"/>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Health</a:t>
            </a:r>
            <a:br>
              <a:rPr lang="en" sz="1600" dirty="0">
                <a:solidFill>
                  <a:srgbClr val="FFFFFF"/>
                </a:solidFill>
                <a:latin typeface="Proxima Nova"/>
                <a:ea typeface="Proxima Nova"/>
                <a:cs typeface="Proxima Nova"/>
                <a:sym typeface="Proxima Nova"/>
              </a:rPr>
            </a:br>
            <a:r>
              <a:rPr lang="en" sz="1600" dirty="0">
                <a:solidFill>
                  <a:srgbClr val="FFFFFF"/>
                </a:solidFill>
                <a:latin typeface="Proxima Nova"/>
                <a:ea typeface="Proxima Nova"/>
                <a:cs typeface="Proxima Nova"/>
                <a:sym typeface="Proxima Nova"/>
              </a:rPr>
              <a:t>Check</a:t>
            </a:r>
            <a:endParaRPr sz="1600" dirty="0">
              <a:solidFill>
                <a:srgbClr val="FFFFFF"/>
              </a:solidFill>
              <a:latin typeface="Proxima Nova"/>
              <a:ea typeface="Proxima Nova"/>
              <a:cs typeface="Proxima Nova"/>
              <a:sym typeface="Proxima Nova"/>
            </a:endParaRPr>
          </a:p>
        </p:txBody>
      </p:sp>
      <p:sp>
        <p:nvSpPr>
          <p:cNvPr id="249" name="Shape 249"/>
          <p:cNvSpPr txBox="1"/>
          <p:nvPr/>
        </p:nvSpPr>
        <p:spPr>
          <a:xfrm>
            <a:off x="5321639" y="2397807"/>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Metrics</a:t>
            </a:r>
            <a:endParaRPr sz="1600" dirty="0">
              <a:solidFill>
                <a:srgbClr val="FFFFFF"/>
              </a:solidFill>
              <a:latin typeface="Proxima Nova"/>
              <a:ea typeface="Proxima Nova"/>
              <a:cs typeface="Proxima Nova"/>
              <a:sym typeface="Proxima Nova"/>
            </a:endParaRPr>
          </a:p>
        </p:txBody>
      </p:sp>
      <p:sp>
        <p:nvSpPr>
          <p:cNvPr id="250" name="Shape 250"/>
          <p:cNvSpPr txBox="1"/>
          <p:nvPr/>
        </p:nvSpPr>
        <p:spPr>
          <a:xfrm>
            <a:off x="2883239" y="3257826"/>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US" sz="1600" dirty="0">
                <a:solidFill>
                  <a:srgbClr val="FFFFFF"/>
                </a:solidFill>
                <a:latin typeface="Proxima Nova"/>
                <a:ea typeface="Proxima Nova"/>
                <a:cs typeface="Proxima Nova"/>
                <a:sym typeface="Proxima Nova"/>
              </a:rPr>
              <a:t>Fault</a:t>
            </a:r>
            <a:br>
              <a:rPr lang="en-US" sz="1600" dirty="0">
                <a:solidFill>
                  <a:srgbClr val="FFFFFF"/>
                </a:solidFill>
                <a:latin typeface="Proxima Nova"/>
                <a:ea typeface="Proxima Nova"/>
                <a:cs typeface="Proxima Nova"/>
                <a:sym typeface="Proxima Nova"/>
              </a:rPr>
            </a:br>
            <a:r>
              <a:rPr lang="en-US" sz="1600" dirty="0">
                <a:solidFill>
                  <a:srgbClr val="FFFFFF"/>
                </a:solidFill>
                <a:latin typeface="Proxima Nova"/>
                <a:ea typeface="Proxima Nova"/>
                <a:cs typeface="Proxima Nova"/>
                <a:sym typeface="Proxima Nova"/>
              </a:rPr>
              <a:t>Tolerance</a:t>
            </a:r>
          </a:p>
        </p:txBody>
      </p:sp>
      <p:sp>
        <p:nvSpPr>
          <p:cNvPr id="15" name="Shape 251">
            <a:extLst>
              <a:ext uri="{FF2B5EF4-FFF2-40B4-BE49-F238E27FC236}">
                <a16:creationId xmlns:a16="http://schemas.microsoft.com/office/drawing/2014/main" id="{4B593773-0970-BA4C-B2DF-62AB02B8C4AC}"/>
              </a:ext>
            </a:extLst>
          </p:cNvPr>
          <p:cNvSpPr txBox="1"/>
          <p:nvPr/>
        </p:nvSpPr>
        <p:spPr>
          <a:xfrm>
            <a:off x="1257639" y="3257826"/>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Open API</a:t>
            </a:r>
            <a:endParaRPr sz="1600" dirty="0">
              <a:solidFill>
                <a:srgbClr val="FFFFFF"/>
              </a:solidFill>
              <a:latin typeface="Proxima Nova"/>
              <a:ea typeface="Proxima Nova"/>
              <a:cs typeface="Proxima Nova"/>
              <a:sym typeface="Proxima Nova"/>
            </a:endParaRPr>
          </a:p>
        </p:txBody>
      </p:sp>
      <p:sp>
        <p:nvSpPr>
          <p:cNvPr id="12" name="Shape 245">
            <a:extLst>
              <a:ext uri="{FF2B5EF4-FFF2-40B4-BE49-F238E27FC236}">
                <a16:creationId xmlns:a16="http://schemas.microsoft.com/office/drawing/2014/main" id="{A074A387-6279-0A47-A2CA-80A47651B052}"/>
              </a:ext>
            </a:extLst>
          </p:cNvPr>
          <p:cNvSpPr txBox="1"/>
          <p:nvPr/>
        </p:nvSpPr>
        <p:spPr>
          <a:xfrm>
            <a:off x="6134439" y="3257826"/>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Config</a:t>
            </a:r>
            <a:endParaRPr sz="1600" dirty="0">
              <a:solidFill>
                <a:srgbClr val="FFFFFF"/>
              </a:solidFill>
              <a:latin typeface="Proxima Nova"/>
              <a:ea typeface="Proxima Nova"/>
              <a:cs typeface="Proxima Nova"/>
              <a:sym typeface="Proxima Nova"/>
            </a:endParaRPr>
          </a:p>
        </p:txBody>
      </p:sp>
      <p:sp>
        <p:nvSpPr>
          <p:cNvPr id="13" name="Shape 246">
            <a:extLst>
              <a:ext uri="{FF2B5EF4-FFF2-40B4-BE49-F238E27FC236}">
                <a16:creationId xmlns:a16="http://schemas.microsoft.com/office/drawing/2014/main" id="{5F76B676-4B5E-B348-A486-97DDCCF1EA27}"/>
              </a:ext>
            </a:extLst>
          </p:cNvPr>
          <p:cNvSpPr txBox="1"/>
          <p:nvPr/>
        </p:nvSpPr>
        <p:spPr>
          <a:xfrm>
            <a:off x="2070789" y="2397533"/>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US" sz="1600" dirty="0">
                <a:solidFill>
                  <a:srgbClr val="FFFFFF"/>
                </a:solidFill>
                <a:latin typeface="Proxima Nova"/>
                <a:ea typeface="Proxima Nova"/>
                <a:cs typeface="Proxima Nova"/>
                <a:sym typeface="Proxima Nova"/>
              </a:rPr>
              <a:t>Open Tracing </a:t>
            </a:r>
          </a:p>
        </p:txBody>
      </p:sp>
      <p:sp>
        <p:nvSpPr>
          <p:cNvPr id="14" name="Shape 247">
            <a:extLst>
              <a:ext uri="{FF2B5EF4-FFF2-40B4-BE49-F238E27FC236}">
                <a16:creationId xmlns:a16="http://schemas.microsoft.com/office/drawing/2014/main" id="{56FE6D22-F257-CA49-85F3-7E79310CF097}"/>
              </a:ext>
            </a:extLst>
          </p:cNvPr>
          <p:cNvSpPr txBox="1"/>
          <p:nvPr/>
        </p:nvSpPr>
        <p:spPr>
          <a:xfrm>
            <a:off x="4509189" y="3257826"/>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JWT </a:t>
            </a:r>
            <a:endParaRPr sz="1600" dirty="0">
              <a:solidFill>
                <a:srgbClr val="FFFFFF"/>
              </a:solidFill>
              <a:latin typeface="Proxima Nova"/>
              <a:ea typeface="Proxima Nova"/>
              <a:cs typeface="Proxima Nova"/>
              <a:sym typeface="Proxima Nova"/>
            </a:endParaRPr>
          </a:p>
        </p:txBody>
      </p:sp>
      <p:pic>
        <p:nvPicPr>
          <p:cNvPr id="16" name="Picture 15">
            <a:extLst>
              <a:ext uri="{FF2B5EF4-FFF2-40B4-BE49-F238E27FC236}">
                <a16:creationId xmlns:a16="http://schemas.microsoft.com/office/drawing/2014/main" id="{F7D24BCC-2044-794A-A318-C2ED00E3CCCC}"/>
              </a:ext>
            </a:extLst>
          </p:cNvPr>
          <p:cNvPicPr>
            <a:picLocks noChangeAspect="1"/>
          </p:cNvPicPr>
          <p:nvPr/>
        </p:nvPicPr>
        <p:blipFill>
          <a:blip r:embed="rId3"/>
          <a:stretch>
            <a:fillRect/>
          </a:stretch>
        </p:blipFill>
        <p:spPr>
          <a:xfrm>
            <a:off x="0" y="6086489"/>
            <a:ext cx="12192000" cy="771251"/>
          </a:xfrm>
          <a:prstGeom prst="rect">
            <a:avLst/>
          </a:prstGeom>
        </p:spPr>
      </p:pic>
      <p:grpSp>
        <p:nvGrpSpPr>
          <p:cNvPr id="19" name="Group 18">
            <a:extLst>
              <a:ext uri="{FF2B5EF4-FFF2-40B4-BE49-F238E27FC236}">
                <a16:creationId xmlns:a16="http://schemas.microsoft.com/office/drawing/2014/main" id="{FAAA07BF-A8D5-4945-8847-5E96CDB67E08}"/>
              </a:ext>
            </a:extLst>
          </p:cNvPr>
          <p:cNvGrpSpPr/>
          <p:nvPr/>
        </p:nvGrpSpPr>
        <p:grpSpPr>
          <a:xfrm>
            <a:off x="422738" y="4130722"/>
            <a:ext cx="8084203" cy="810127"/>
            <a:chOff x="1850716" y="3098040"/>
            <a:chExt cx="6063152" cy="607595"/>
          </a:xfrm>
        </p:grpSpPr>
        <p:sp>
          <p:nvSpPr>
            <p:cNvPr id="20" name="Shape 242">
              <a:extLst>
                <a:ext uri="{FF2B5EF4-FFF2-40B4-BE49-F238E27FC236}">
                  <a16:creationId xmlns:a16="http://schemas.microsoft.com/office/drawing/2014/main" id="{B396A03F-EB27-7645-B902-A494CE486EA0}"/>
                </a:ext>
              </a:extLst>
            </p:cNvPr>
            <p:cNvSpPr txBox="1"/>
            <p:nvPr/>
          </p:nvSpPr>
          <p:spPr>
            <a:xfrm>
              <a:off x="5507530" y="3098040"/>
              <a:ext cx="1170300" cy="5715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JSON-B</a:t>
              </a:r>
              <a:endParaRPr sz="1600" dirty="0">
                <a:solidFill>
                  <a:srgbClr val="FFFFFF"/>
                </a:solidFill>
                <a:latin typeface="Proxima Nova"/>
                <a:ea typeface="Proxima Nova"/>
                <a:cs typeface="Proxima Nova"/>
                <a:sym typeface="Proxima Nova"/>
              </a:endParaRPr>
            </a:p>
          </p:txBody>
        </p:sp>
        <p:sp>
          <p:nvSpPr>
            <p:cNvPr id="21" name="Shape 243">
              <a:extLst>
                <a:ext uri="{FF2B5EF4-FFF2-40B4-BE49-F238E27FC236}">
                  <a16:creationId xmlns:a16="http://schemas.microsoft.com/office/drawing/2014/main" id="{052C12ED-F4C8-8542-B53E-EE9A62DC644C}"/>
                </a:ext>
              </a:extLst>
            </p:cNvPr>
            <p:cNvSpPr txBox="1"/>
            <p:nvPr/>
          </p:nvSpPr>
          <p:spPr>
            <a:xfrm>
              <a:off x="4288592" y="3098040"/>
              <a:ext cx="1153200" cy="5715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US" sz="1600" dirty="0">
                  <a:solidFill>
                    <a:srgbClr val="FFFFFF"/>
                  </a:solidFill>
                  <a:latin typeface="Proxima Nova"/>
                  <a:ea typeface="Proxima Nova"/>
                  <a:cs typeface="Proxima Nova"/>
                  <a:sym typeface="Proxima Nova"/>
                </a:rPr>
                <a:t>Rest Client</a:t>
              </a:r>
            </a:p>
          </p:txBody>
        </p:sp>
        <p:sp>
          <p:nvSpPr>
            <p:cNvPr id="22" name="Shape 244">
              <a:extLst>
                <a:ext uri="{FF2B5EF4-FFF2-40B4-BE49-F238E27FC236}">
                  <a16:creationId xmlns:a16="http://schemas.microsoft.com/office/drawing/2014/main" id="{2B0949FA-158E-8245-BD78-487EDDF7D045}"/>
                </a:ext>
              </a:extLst>
            </p:cNvPr>
            <p:cNvSpPr txBox="1"/>
            <p:nvPr/>
          </p:nvSpPr>
          <p:spPr>
            <a:xfrm>
              <a:off x="3069654" y="3098040"/>
              <a:ext cx="1153200" cy="5715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JAX-RS</a:t>
              </a:r>
              <a:endParaRPr sz="1600" dirty="0">
                <a:solidFill>
                  <a:srgbClr val="FFFFFF"/>
                </a:solidFill>
                <a:latin typeface="Proxima Nova"/>
                <a:ea typeface="Proxima Nova"/>
                <a:cs typeface="Proxima Nova"/>
                <a:sym typeface="Proxima Nova"/>
              </a:endParaRPr>
            </a:p>
          </p:txBody>
        </p:sp>
        <p:sp>
          <p:nvSpPr>
            <p:cNvPr id="23" name="Shape 258">
              <a:extLst>
                <a:ext uri="{FF2B5EF4-FFF2-40B4-BE49-F238E27FC236}">
                  <a16:creationId xmlns:a16="http://schemas.microsoft.com/office/drawing/2014/main" id="{8AD4B76C-1570-2A49-A83D-08F50D07C1E4}"/>
                </a:ext>
              </a:extLst>
            </p:cNvPr>
            <p:cNvSpPr txBox="1"/>
            <p:nvPr/>
          </p:nvSpPr>
          <p:spPr>
            <a:xfrm>
              <a:off x="1850716" y="3134135"/>
              <a:ext cx="1153200" cy="5715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US" sz="1600" dirty="0">
                  <a:solidFill>
                    <a:srgbClr val="FFFFFF"/>
                  </a:solidFill>
                  <a:latin typeface="Proxima Nova"/>
                  <a:ea typeface="Proxima Nova"/>
                  <a:cs typeface="Proxima Nova"/>
                  <a:sym typeface="Proxima Nova"/>
                </a:rPr>
                <a:t>CDI</a:t>
              </a:r>
              <a:endParaRPr sz="1600" dirty="0">
                <a:solidFill>
                  <a:srgbClr val="FFFFFF"/>
                </a:solidFill>
                <a:latin typeface="Proxima Nova"/>
                <a:ea typeface="Proxima Nova"/>
                <a:cs typeface="Proxima Nova"/>
                <a:sym typeface="Proxima Nova"/>
              </a:endParaRPr>
            </a:p>
          </p:txBody>
        </p:sp>
        <p:sp>
          <p:nvSpPr>
            <p:cNvPr id="24" name="Shape 242">
              <a:extLst>
                <a:ext uri="{FF2B5EF4-FFF2-40B4-BE49-F238E27FC236}">
                  <a16:creationId xmlns:a16="http://schemas.microsoft.com/office/drawing/2014/main" id="{345D02FD-195C-8C45-BC74-78AD09049880}"/>
                </a:ext>
              </a:extLst>
            </p:cNvPr>
            <p:cNvSpPr txBox="1"/>
            <p:nvPr/>
          </p:nvSpPr>
          <p:spPr>
            <a:xfrm>
              <a:off x="6743568" y="3098040"/>
              <a:ext cx="1170300" cy="5715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lvl="0" algn="ctr">
                <a:buClr>
                  <a:srgbClr val="FFFFFF"/>
                </a:buClr>
              </a:pPr>
              <a:r>
                <a:rPr lang="en-US" sz="1600" dirty="0">
                  <a:solidFill>
                    <a:srgbClr val="FFFFFF"/>
                  </a:solidFill>
                  <a:latin typeface="Proxima Nova"/>
                  <a:ea typeface="Proxima Nova"/>
                  <a:cs typeface="Proxima Nova"/>
                  <a:sym typeface="Proxima Nova"/>
                </a:rPr>
                <a:t>JSON-P</a:t>
              </a:r>
            </a:p>
          </p:txBody>
        </p:sp>
      </p:grpSp>
      <p:sp>
        <p:nvSpPr>
          <p:cNvPr id="25" name="Shape 242">
            <a:extLst>
              <a:ext uri="{FF2B5EF4-FFF2-40B4-BE49-F238E27FC236}">
                <a16:creationId xmlns:a16="http://schemas.microsoft.com/office/drawing/2014/main" id="{85576CFD-2752-974C-8D4B-E14F651F1B78}"/>
              </a:ext>
            </a:extLst>
          </p:cNvPr>
          <p:cNvSpPr txBox="1"/>
          <p:nvPr/>
        </p:nvSpPr>
        <p:spPr>
          <a:xfrm>
            <a:off x="9363811" y="4130720"/>
            <a:ext cx="15604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lvl="0" algn="ctr">
              <a:buClr>
                <a:srgbClr val="FFFFFF"/>
              </a:buClr>
            </a:pPr>
            <a:r>
              <a:rPr lang="en-US" sz="1600" dirty="0">
                <a:solidFill>
                  <a:srgbClr val="FFFFFF"/>
                </a:solidFill>
                <a:latin typeface="Proxima Nova"/>
                <a:ea typeface="Proxima Nova"/>
                <a:cs typeface="Proxima Nova"/>
                <a:sym typeface="Proxima Nova"/>
              </a:rPr>
              <a:t>LRA</a:t>
            </a:r>
          </a:p>
        </p:txBody>
      </p:sp>
      <p:sp>
        <p:nvSpPr>
          <p:cNvPr id="28" name="Shape 242">
            <a:extLst>
              <a:ext uri="{FF2B5EF4-FFF2-40B4-BE49-F238E27FC236}">
                <a16:creationId xmlns:a16="http://schemas.microsoft.com/office/drawing/2014/main" id="{E1CAFA26-28D7-E546-8103-DB8B7197538F}"/>
              </a:ext>
            </a:extLst>
          </p:cNvPr>
          <p:cNvSpPr txBox="1"/>
          <p:nvPr/>
        </p:nvSpPr>
        <p:spPr>
          <a:xfrm>
            <a:off x="9363811" y="3257826"/>
            <a:ext cx="15604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lvl="0" algn="ctr">
              <a:buClr>
                <a:srgbClr val="FFFFFF"/>
              </a:buClr>
            </a:pPr>
            <a:r>
              <a:rPr lang="en-US" sz="1600" dirty="0" err="1">
                <a:solidFill>
                  <a:srgbClr val="FFFFFF"/>
                </a:solidFill>
                <a:latin typeface="Proxima Nova"/>
                <a:ea typeface="Proxima Nova"/>
                <a:cs typeface="Proxima Nova"/>
                <a:sym typeface="Proxima Nova"/>
              </a:rPr>
              <a:t>GraphQL</a:t>
            </a:r>
            <a:endParaRPr lang="en-US" sz="1600" dirty="0">
              <a:solidFill>
                <a:srgbClr val="FFFFFF"/>
              </a:solidFill>
              <a:latin typeface="Proxima Nova"/>
              <a:ea typeface="Proxima Nova"/>
              <a:cs typeface="Proxima Nova"/>
              <a:sym typeface="Proxima Nova"/>
            </a:endParaRPr>
          </a:p>
        </p:txBody>
      </p:sp>
      <p:sp>
        <p:nvSpPr>
          <p:cNvPr id="29" name="Shape 242">
            <a:extLst>
              <a:ext uri="{FF2B5EF4-FFF2-40B4-BE49-F238E27FC236}">
                <a16:creationId xmlns:a16="http://schemas.microsoft.com/office/drawing/2014/main" id="{28920573-205D-7549-B7A5-6AA786EA9C27}"/>
              </a:ext>
            </a:extLst>
          </p:cNvPr>
          <p:cNvSpPr txBox="1"/>
          <p:nvPr/>
        </p:nvSpPr>
        <p:spPr>
          <a:xfrm>
            <a:off x="9363811" y="2397533"/>
            <a:ext cx="15604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lvl="0" algn="ctr">
              <a:buClr>
                <a:srgbClr val="FFFFFF"/>
              </a:buClr>
            </a:pPr>
            <a:r>
              <a:rPr lang="en-US" sz="1600" dirty="0">
                <a:solidFill>
                  <a:srgbClr val="FFFFFF"/>
                </a:solidFill>
                <a:latin typeface="Proxima Nova"/>
                <a:ea typeface="Proxima Nova"/>
                <a:cs typeface="Proxima Nova"/>
                <a:sym typeface="Proxima Nova"/>
              </a:rPr>
              <a:t>Reactive</a:t>
            </a:r>
            <a:br>
              <a:rPr lang="en-US" sz="1600" dirty="0">
                <a:solidFill>
                  <a:srgbClr val="FFFFFF"/>
                </a:solidFill>
                <a:latin typeface="Proxima Nova"/>
                <a:ea typeface="Proxima Nova"/>
                <a:cs typeface="Proxima Nova"/>
                <a:sym typeface="Proxima Nova"/>
              </a:rPr>
            </a:br>
            <a:r>
              <a:rPr lang="en-US" sz="1600" dirty="0">
                <a:solidFill>
                  <a:srgbClr val="FFFFFF"/>
                </a:solidFill>
                <a:latin typeface="Proxima Nova"/>
                <a:ea typeface="Proxima Nova"/>
                <a:cs typeface="Proxima Nova"/>
                <a:sym typeface="Proxima Nova"/>
              </a:rPr>
              <a:t>Streams</a:t>
            </a:r>
            <a:br>
              <a:rPr lang="en-US" sz="1600" dirty="0">
                <a:solidFill>
                  <a:srgbClr val="FFFFFF"/>
                </a:solidFill>
                <a:latin typeface="Proxima Nova"/>
                <a:ea typeface="Proxima Nova"/>
                <a:cs typeface="Proxima Nova"/>
                <a:sym typeface="Proxima Nova"/>
              </a:rPr>
            </a:br>
            <a:r>
              <a:rPr lang="en-US" sz="1600" dirty="0">
                <a:solidFill>
                  <a:srgbClr val="FFFFFF"/>
                </a:solidFill>
                <a:latin typeface="Proxima Nova"/>
                <a:ea typeface="Proxima Nova"/>
                <a:cs typeface="Proxima Nova"/>
                <a:sym typeface="Proxima Nova"/>
              </a:rPr>
              <a:t>Operators</a:t>
            </a:r>
          </a:p>
        </p:txBody>
      </p:sp>
      <p:sp>
        <p:nvSpPr>
          <p:cNvPr id="30" name="Shape 242">
            <a:extLst>
              <a:ext uri="{FF2B5EF4-FFF2-40B4-BE49-F238E27FC236}">
                <a16:creationId xmlns:a16="http://schemas.microsoft.com/office/drawing/2014/main" id="{DFD91B52-284F-6648-8345-579E37482518}"/>
              </a:ext>
            </a:extLst>
          </p:cNvPr>
          <p:cNvSpPr txBox="1"/>
          <p:nvPr/>
        </p:nvSpPr>
        <p:spPr>
          <a:xfrm>
            <a:off x="9363811" y="1537240"/>
            <a:ext cx="15604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lvl="0" algn="ctr">
              <a:buClr>
                <a:srgbClr val="FFFFFF"/>
              </a:buClr>
            </a:pPr>
            <a:r>
              <a:rPr lang="en-US" sz="1600" dirty="0">
                <a:solidFill>
                  <a:srgbClr val="FFFFFF"/>
                </a:solidFill>
                <a:latin typeface="Proxima Nova"/>
                <a:ea typeface="Proxima Nova"/>
                <a:cs typeface="Proxima Nova"/>
                <a:sym typeface="Proxima Nova"/>
              </a:rPr>
              <a:t>Reactive</a:t>
            </a:r>
            <a:br>
              <a:rPr lang="en-US" sz="1600" dirty="0">
                <a:solidFill>
                  <a:srgbClr val="FFFFFF"/>
                </a:solidFill>
                <a:latin typeface="Proxima Nova"/>
                <a:ea typeface="Proxima Nova"/>
                <a:cs typeface="Proxima Nova"/>
                <a:sym typeface="Proxima Nova"/>
              </a:rPr>
            </a:br>
            <a:r>
              <a:rPr lang="en-US" sz="1600" dirty="0">
                <a:solidFill>
                  <a:srgbClr val="FFFFFF"/>
                </a:solidFill>
                <a:latin typeface="Proxima Nova"/>
                <a:ea typeface="Proxima Nova"/>
                <a:cs typeface="Proxima Nova"/>
                <a:sym typeface="Proxima Nova"/>
              </a:rPr>
              <a:t>Messaging</a:t>
            </a:r>
          </a:p>
        </p:txBody>
      </p:sp>
      <p:sp>
        <p:nvSpPr>
          <p:cNvPr id="31" name="Shape 242">
            <a:extLst>
              <a:ext uri="{FF2B5EF4-FFF2-40B4-BE49-F238E27FC236}">
                <a16:creationId xmlns:a16="http://schemas.microsoft.com/office/drawing/2014/main" id="{E994FD5F-4D1B-C142-9AF0-EBBCCBADBFA6}"/>
              </a:ext>
            </a:extLst>
          </p:cNvPr>
          <p:cNvSpPr txBox="1"/>
          <p:nvPr/>
        </p:nvSpPr>
        <p:spPr>
          <a:xfrm>
            <a:off x="9363811" y="5003614"/>
            <a:ext cx="15604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lvl="0" algn="ctr">
              <a:buClr>
                <a:srgbClr val="FFFFFF"/>
              </a:buClr>
            </a:pPr>
            <a:r>
              <a:rPr lang="en-US" sz="1600" dirty="0">
                <a:solidFill>
                  <a:srgbClr val="FFFFFF"/>
                </a:solidFill>
                <a:latin typeface="Proxima Nova"/>
                <a:ea typeface="Proxima Nova"/>
                <a:cs typeface="Proxima Nova"/>
                <a:sym typeface="Proxima Nova"/>
              </a:rPr>
              <a:t>Context</a:t>
            </a:r>
            <a:br>
              <a:rPr lang="en-US" sz="1600" dirty="0">
                <a:solidFill>
                  <a:srgbClr val="FFFFFF"/>
                </a:solidFill>
                <a:latin typeface="Proxima Nova"/>
                <a:ea typeface="Proxima Nova"/>
                <a:cs typeface="Proxima Nova"/>
                <a:sym typeface="Proxima Nova"/>
              </a:rPr>
            </a:br>
            <a:r>
              <a:rPr lang="en-US" sz="1600" dirty="0">
                <a:solidFill>
                  <a:srgbClr val="FFFFFF"/>
                </a:solidFill>
                <a:latin typeface="Proxima Nova"/>
                <a:ea typeface="Proxima Nova"/>
                <a:cs typeface="Proxima Nova"/>
                <a:sym typeface="Proxima Nova"/>
              </a:rPr>
              <a:t>Propagation</a:t>
            </a:r>
          </a:p>
        </p:txBody>
      </p:sp>
      <p:sp>
        <p:nvSpPr>
          <p:cNvPr id="2" name="Rounded Rectangle 1">
            <a:extLst>
              <a:ext uri="{FF2B5EF4-FFF2-40B4-BE49-F238E27FC236}">
                <a16:creationId xmlns:a16="http://schemas.microsoft.com/office/drawing/2014/main" id="{317F6794-8E2D-E842-8613-1300A2D122DD}"/>
              </a:ext>
            </a:extLst>
          </p:cNvPr>
          <p:cNvSpPr/>
          <p:nvPr/>
        </p:nvSpPr>
        <p:spPr>
          <a:xfrm>
            <a:off x="9241971" y="1361704"/>
            <a:ext cx="2503715" cy="4592782"/>
          </a:xfrm>
          <a:prstGeom prst="roundRect">
            <a:avLst>
              <a:gd name="adj" fmla="val 4058"/>
            </a:avLst>
          </a:prstGeom>
          <a:noFill/>
          <a:ln w="25400">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91724E7-87D6-3441-950A-70199A2EB02D}"/>
              </a:ext>
            </a:extLst>
          </p:cNvPr>
          <p:cNvSpPr/>
          <p:nvPr/>
        </p:nvSpPr>
        <p:spPr>
          <a:xfrm rot="16200000">
            <a:off x="9779639" y="3483594"/>
            <a:ext cx="3100785" cy="369332"/>
          </a:xfrm>
          <a:prstGeom prst="rect">
            <a:avLst/>
          </a:prstGeom>
        </p:spPr>
        <p:txBody>
          <a:bodyPr wrap="none">
            <a:spAutoFit/>
          </a:bodyPr>
          <a:lstStyle/>
          <a:p>
            <a:pPr lvl="0" algn="ctr">
              <a:buClr>
                <a:srgbClr val="FFFFFF"/>
              </a:buClr>
            </a:pPr>
            <a:r>
              <a:rPr lang="en-US" dirty="0">
                <a:solidFill>
                  <a:schemeClr val="tx2"/>
                </a:solidFill>
                <a:latin typeface="Proxima Nova"/>
                <a:ea typeface="Proxima Nova"/>
                <a:cs typeface="Proxima Nova"/>
                <a:sym typeface="Proxima Nova"/>
              </a:rPr>
              <a:t>early evolution specifications</a:t>
            </a:r>
          </a:p>
        </p:txBody>
      </p:sp>
    </p:spTree>
    <p:extLst>
      <p:ext uri="{BB962C8B-B14F-4D97-AF65-F5344CB8AC3E}">
        <p14:creationId xmlns:p14="http://schemas.microsoft.com/office/powerpoint/2010/main" val="1717513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6254043" y="5265757"/>
            <a:ext cx="5633156" cy="461665"/>
          </a:xfrm>
          <a:prstGeom prst="rect">
            <a:avLst/>
          </a:prstGeom>
          <a:solidFill>
            <a:schemeClr val="tx1"/>
          </a:solidFill>
        </p:spPr>
        <p:txBody>
          <a:bodyPr wrap="square">
            <a:spAutoFit/>
          </a:bodyPr>
          <a:lstStyle/>
          <a:p>
            <a:endParaRPr lang="en-US" sz="2400" dirty="0">
              <a:solidFill>
                <a:srgbClr val="CACACA"/>
              </a:solidFill>
              <a:latin typeface="Menlo-Regular" charset="0"/>
            </a:endParaRPr>
          </a:p>
        </p:txBody>
      </p:sp>
      <p:sp>
        <p:nvSpPr>
          <p:cNvPr id="28" name="Rectangle 27"/>
          <p:cNvSpPr/>
          <p:nvPr/>
        </p:nvSpPr>
        <p:spPr>
          <a:xfrm>
            <a:off x="6344366" y="1613475"/>
            <a:ext cx="5633156" cy="2965555"/>
          </a:xfrm>
          <a:prstGeom prst="rect">
            <a:avLst/>
          </a:prstGeom>
          <a:solidFill>
            <a:schemeClr val="tx1"/>
          </a:solidFill>
        </p:spPr>
        <p:txBody>
          <a:bodyPr wrap="square">
            <a:spAutoFit/>
          </a:bodyPr>
          <a:lstStyle/>
          <a:p>
            <a:r>
              <a:rPr lang="en-US" sz="1867" dirty="0">
                <a:solidFill>
                  <a:srgbClr val="43C0A0"/>
                </a:solidFill>
                <a:latin typeface="Lucida Console" panose="020B0609040504020204" pitchFamily="49" charset="0"/>
              </a:rPr>
              <a:t>@Path</a:t>
            </a:r>
            <a:r>
              <a:rPr lang="en-US" sz="1867" dirty="0">
                <a:solidFill>
                  <a:schemeClr val="bg1"/>
                </a:solidFill>
                <a:latin typeface="Lucida Console" panose="020B0609040504020204" pitchFamily="49" charset="0"/>
              </a:rPr>
              <a:t>(“</a:t>
            </a:r>
            <a:r>
              <a:rPr lang="en-US" sz="1867" dirty="0">
                <a:solidFill>
                  <a:srgbClr val="00B0F0"/>
                </a:solidFill>
                <a:latin typeface="Lucida Console" panose="020B0609040504020204" pitchFamily="49" charset="0"/>
              </a:rPr>
              <a:t>/</a:t>
            </a:r>
            <a:r>
              <a:rPr lang="en-US" sz="1867" dirty="0">
                <a:solidFill>
                  <a:schemeClr val="bg1"/>
                </a:solidFill>
                <a:latin typeface="Lucida Console" panose="020B0609040504020204" pitchFamily="49" charset="0"/>
              </a:rPr>
              <a:t>”)</a:t>
            </a:r>
          </a:p>
          <a:p>
            <a:r>
              <a:rPr lang="en-US" sz="1867" dirty="0">
                <a:solidFill>
                  <a:srgbClr val="4689CC"/>
                </a:solidFill>
                <a:latin typeface="Lucida Console" panose="020B0609040504020204" pitchFamily="49" charset="0"/>
              </a:rPr>
              <a:t>public</a:t>
            </a: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class</a:t>
            </a:r>
            <a:r>
              <a:rPr lang="en-US" sz="1867" dirty="0">
                <a:solidFill>
                  <a:schemeClr val="bg1"/>
                </a:solidFill>
                <a:latin typeface="Lucida Console" panose="020B0609040504020204" pitchFamily="49" charset="0"/>
              </a:rPr>
              <a:t> </a:t>
            </a:r>
            <a:r>
              <a:rPr lang="en-US" sz="1867" dirty="0" err="1">
                <a:solidFill>
                  <a:srgbClr val="D4D69A"/>
                </a:solidFill>
                <a:latin typeface="Lucida Console" panose="020B0609040504020204" pitchFamily="49" charset="0"/>
              </a:rPr>
              <a:t>RestEE</a:t>
            </a:r>
            <a:r>
              <a:rPr lang="en-US" sz="1867" dirty="0">
                <a:solidFill>
                  <a:schemeClr val="bg1"/>
                </a:solidFill>
                <a:latin typeface="Lucida Console" panose="020B0609040504020204" pitchFamily="49" charset="0"/>
              </a:rPr>
              <a:t> {</a:t>
            </a:r>
          </a:p>
          <a:p>
            <a:endParaRPr lang="en-US" sz="1867" dirty="0">
              <a:solidFill>
                <a:schemeClr val="bg1"/>
              </a:solidFill>
              <a:latin typeface="Lucida Console" panose="020B0609040504020204" pitchFamily="49" charset="0"/>
            </a:endParaRPr>
          </a:p>
          <a:p>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@GET</a:t>
            </a:r>
            <a:br>
              <a:rPr lang="en-US" sz="1867" dirty="0">
                <a:solidFill>
                  <a:schemeClr val="bg1"/>
                </a:solidFill>
                <a:latin typeface="Lucida Console" panose="020B0609040504020204" pitchFamily="49" charset="0"/>
              </a:rPr>
            </a:b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@Counter</a:t>
            </a:r>
            <a:br>
              <a:rPr lang="en-US" sz="1867" dirty="0">
                <a:solidFill>
                  <a:srgbClr val="43C0A0"/>
                </a:solidFill>
                <a:latin typeface="Lucida Console" panose="020B0609040504020204" pitchFamily="49" charset="0"/>
              </a:rPr>
            </a:br>
            <a:r>
              <a:rPr lang="en-US" sz="1867" dirty="0">
                <a:solidFill>
                  <a:srgbClr val="43C0A0"/>
                </a:solidFill>
                <a:latin typeface="Lucida Console" panose="020B0609040504020204" pitchFamily="49" charset="0"/>
              </a:rPr>
              <a:t>  @Traced</a:t>
            </a:r>
          </a:p>
          <a:p>
            <a:r>
              <a:rPr lang="en-US" sz="1867" dirty="0">
                <a:solidFill>
                  <a:schemeClr val="bg1"/>
                </a:solidFill>
                <a:latin typeface="Lucida Console" panose="020B0609040504020204" pitchFamily="49" charset="0"/>
              </a:rPr>
              <a:t>  </a:t>
            </a:r>
            <a:r>
              <a:rPr lang="en-US" sz="1867" dirty="0">
                <a:solidFill>
                  <a:srgbClr val="4689CC"/>
                </a:solidFill>
                <a:latin typeface="Lucida Console" panose="020B0609040504020204" pitchFamily="49" charset="0"/>
              </a:rPr>
              <a:t>public</a:t>
            </a: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String</a:t>
            </a:r>
            <a:r>
              <a:rPr lang="en-US" sz="1867" dirty="0">
                <a:solidFill>
                  <a:schemeClr val="bg1"/>
                </a:solidFill>
                <a:latin typeface="Lucida Console" panose="020B0609040504020204" pitchFamily="49" charset="0"/>
              </a:rPr>
              <a:t> </a:t>
            </a:r>
            <a:r>
              <a:rPr lang="en-US" sz="1867" dirty="0">
                <a:solidFill>
                  <a:srgbClr val="D4D69A"/>
                </a:solidFill>
                <a:latin typeface="Lucida Console" panose="020B0609040504020204" pitchFamily="49" charset="0"/>
              </a:rPr>
              <a:t>hello</a:t>
            </a:r>
            <a:r>
              <a:rPr lang="en-US" sz="1867" dirty="0">
                <a:solidFill>
                  <a:schemeClr val="bg1"/>
                </a:solidFill>
                <a:latin typeface="Lucida Console" panose="020B0609040504020204" pitchFamily="49" charset="0"/>
              </a:rPr>
              <a:t>() {</a:t>
            </a:r>
          </a:p>
          <a:p>
            <a:r>
              <a:rPr lang="en-US" sz="1867" dirty="0">
                <a:solidFill>
                  <a:schemeClr val="bg1"/>
                </a:solidFill>
                <a:latin typeface="Lucida Console" panose="020B0609040504020204" pitchFamily="49" charset="0"/>
              </a:rPr>
              <a:t>    return "</a:t>
            </a:r>
            <a:r>
              <a:rPr lang="en-US" sz="1867" dirty="0">
                <a:solidFill>
                  <a:srgbClr val="00B0F0"/>
                </a:solidFill>
                <a:latin typeface="Lucida Console" panose="020B0609040504020204" pitchFamily="49" charset="0"/>
              </a:rPr>
              <a:t>Hello </a:t>
            </a:r>
            <a:r>
              <a:rPr lang="en-US" sz="1867" dirty="0" err="1">
                <a:solidFill>
                  <a:srgbClr val="00B0F0"/>
                </a:solidFill>
                <a:latin typeface="Lucida Console" panose="020B0609040504020204" pitchFamily="49" charset="0"/>
              </a:rPr>
              <a:t>MicroProfile</a:t>
            </a:r>
            <a:r>
              <a:rPr lang="en-US" sz="1867" dirty="0">
                <a:solidFill>
                  <a:srgbClr val="00B0F0"/>
                </a:solidFill>
                <a:latin typeface="Lucida Console" panose="020B0609040504020204" pitchFamily="49" charset="0"/>
              </a:rPr>
              <a:t>!!</a:t>
            </a:r>
            <a:r>
              <a:rPr lang="en-US" sz="1867" dirty="0">
                <a:solidFill>
                  <a:schemeClr val="bg1"/>
                </a:solidFill>
                <a:latin typeface="Lucida Console" panose="020B0609040504020204" pitchFamily="49" charset="0"/>
              </a:rPr>
              <a:t>";</a:t>
            </a:r>
          </a:p>
          <a:p>
            <a:r>
              <a:rPr lang="en-US" sz="1867" dirty="0">
                <a:solidFill>
                  <a:schemeClr val="bg1"/>
                </a:solidFill>
                <a:latin typeface="Lucida Console" panose="020B0609040504020204" pitchFamily="49" charset="0"/>
              </a:rPr>
              <a:t>  }</a:t>
            </a:r>
          </a:p>
          <a:p>
            <a:r>
              <a:rPr lang="en-US" sz="1867" dirty="0">
                <a:solidFill>
                  <a:schemeClr val="bg1"/>
                </a:solidFill>
                <a:latin typeface="Lucida Console" panose="020B0609040504020204" pitchFamily="49" charset="0"/>
              </a:rPr>
              <a:t>}</a:t>
            </a:r>
          </a:p>
        </p:txBody>
      </p:sp>
      <p:sp>
        <p:nvSpPr>
          <p:cNvPr id="29" name="Shape 238">
            <a:extLst>
              <a:ext uri="{FF2B5EF4-FFF2-40B4-BE49-F238E27FC236}">
                <a16:creationId xmlns:a16="http://schemas.microsoft.com/office/drawing/2014/main" id="{47B146B9-AB0A-714E-B2CD-1FF9E2C38847}"/>
              </a:ext>
            </a:extLst>
          </p:cNvPr>
          <p:cNvSpPr txBox="1">
            <a:spLocks/>
          </p:cNvSpPr>
          <p:nvPr/>
        </p:nvSpPr>
        <p:spPr>
          <a:xfrm>
            <a:off x="838200" y="365125"/>
            <a:ext cx="10515600" cy="996579"/>
          </a:xfrm>
          <a:prstGeom prst="rect">
            <a:avLst/>
          </a:prstGeom>
        </p:spPr>
        <p:txBody>
          <a:bodyPr spcFirstLastPara="1" vert="horz" wrap="square" lIns="121900" tIns="121900" rIns="121900" bIns="121900" rtlCol="0" anchor="t" anchorCtr="0">
            <a:noAutofit/>
          </a:bodyPr>
          <a:lstStyle>
            <a:lvl1pPr marL="0" marR="0" indent="0" algn="l" defTabSz="457200" rtl="0" eaLnBrk="1" fontAlgn="auto" latinLnBrk="0" hangingPunct="1">
              <a:lnSpc>
                <a:spcPct val="100000"/>
              </a:lnSpc>
              <a:spcBef>
                <a:spcPct val="0"/>
              </a:spcBef>
              <a:spcAft>
                <a:spcPts val="0"/>
              </a:spcAft>
              <a:buClrTx/>
              <a:buSzTx/>
              <a:buFontTx/>
              <a:buNone/>
              <a:tabLst/>
              <a:defRPr sz="4400" kern="1200">
                <a:solidFill>
                  <a:srgbClr val="4A567D"/>
                </a:solidFill>
                <a:latin typeface="+mj-lt"/>
                <a:ea typeface="+mj-ea"/>
                <a:cs typeface="+mj-cs"/>
              </a:defRPr>
            </a:lvl1pPr>
          </a:lstStyle>
          <a:p>
            <a:pPr>
              <a:spcBef>
                <a:spcPts val="0"/>
              </a:spcBef>
            </a:pPr>
            <a:r>
              <a:rPr lang="en-US" dirty="0">
                <a:latin typeface="Trebuchet MS" panose="020B0703020202090204" pitchFamily="34" charset="0"/>
              </a:rPr>
              <a:t>Eclipse </a:t>
            </a:r>
            <a:r>
              <a:rPr lang="en-US" dirty="0" err="1">
                <a:latin typeface="Trebuchet MS" panose="020B0703020202090204" pitchFamily="34" charset="0"/>
              </a:rPr>
              <a:t>MicroProfile</a:t>
            </a:r>
            <a:endParaRPr lang="en-US" dirty="0">
              <a:latin typeface="Trebuchet MS" panose="020B0703020202090204" pitchFamily="34" charset="0"/>
            </a:endParaRPr>
          </a:p>
        </p:txBody>
      </p:sp>
      <p:sp>
        <p:nvSpPr>
          <p:cNvPr id="7" name="TextBox 6">
            <a:extLst>
              <a:ext uri="{FF2B5EF4-FFF2-40B4-BE49-F238E27FC236}">
                <a16:creationId xmlns:a16="http://schemas.microsoft.com/office/drawing/2014/main" id="{D31DDC68-E589-6740-B7D0-4B03081DB0BD}"/>
              </a:ext>
            </a:extLst>
          </p:cNvPr>
          <p:cNvSpPr txBox="1"/>
          <p:nvPr/>
        </p:nvSpPr>
        <p:spPr>
          <a:xfrm>
            <a:off x="643461" y="1442517"/>
            <a:ext cx="5204177" cy="1569660"/>
          </a:xfrm>
          <a:prstGeom prst="rect">
            <a:avLst/>
          </a:prstGeom>
          <a:noFill/>
        </p:spPr>
        <p:txBody>
          <a:bodyPr wrap="square" rtlCol="0">
            <a:spAutoFit/>
          </a:bodyPr>
          <a:lstStyle/>
          <a:p>
            <a:pPr marL="380990" indent="-380990">
              <a:buFont typeface="Arial" panose="020B0604020202020204" pitchFamily="34" charset="0"/>
              <a:buChar char="•"/>
            </a:pPr>
            <a:r>
              <a:rPr lang="en-US" sz="2400" dirty="0"/>
              <a:t>Builds on Java EE</a:t>
            </a:r>
          </a:p>
          <a:p>
            <a:pPr marL="380990" indent="-380990">
              <a:buFont typeface="Arial" panose="020B0604020202020204" pitchFamily="34" charset="0"/>
              <a:buChar char="•"/>
            </a:pPr>
            <a:r>
              <a:rPr lang="en-US" sz="2400" dirty="0"/>
              <a:t>By the Java EE community</a:t>
            </a:r>
          </a:p>
          <a:p>
            <a:pPr marL="380990" indent="-380990">
              <a:buFont typeface="Arial" panose="020B0604020202020204" pitchFamily="34" charset="0"/>
              <a:buChar char="•"/>
            </a:pPr>
            <a:r>
              <a:rPr lang="en-US" sz="2400" dirty="0"/>
              <a:t>Open Source at Eclipse</a:t>
            </a:r>
          </a:p>
          <a:p>
            <a:pPr marL="380990" indent="-380990">
              <a:buFont typeface="Arial" panose="020B0604020202020204" pitchFamily="34" charset="0"/>
              <a:buChar char="•"/>
            </a:pPr>
            <a:r>
              <a:rPr lang="en-US" sz="2400" dirty="0"/>
              <a:t>Multiple Implementations</a:t>
            </a:r>
          </a:p>
        </p:txBody>
      </p:sp>
    </p:spTree>
    <p:extLst>
      <p:ext uri="{BB962C8B-B14F-4D97-AF65-F5344CB8AC3E}">
        <p14:creationId xmlns:p14="http://schemas.microsoft.com/office/powerpoint/2010/main" val="185386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Server Configuration</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4</a:t>
            </a:r>
          </a:p>
        </p:txBody>
      </p:sp>
    </p:spTree>
    <p:extLst>
      <p:ext uri="{BB962C8B-B14F-4D97-AF65-F5344CB8AC3E}">
        <p14:creationId xmlns:p14="http://schemas.microsoft.com/office/powerpoint/2010/main" val="2912575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E13A5D-1087-454A-B3DF-9D0EB57C2A1D}"/>
              </a:ext>
            </a:extLst>
          </p:cNvPr>
          <p:cNvSpPr>
            <a:spLocks noGrp="1"/>
          </p:cNvSpPr>
          <p:nvPr>
            <p:ph type="title"/>
          </p:nvPr>
        </p:nvSpPr>
        <p:spPr>
          <a:xfrm>
            <a:off x="609600" y="274639"/>
            <a:ext cx="10972800" cy="826028"/>
          </a:xfrm>
        </p:spPr>
        <p:txBody>
          <a:bodyPr>
            <a:normAutofit/>
          </a:bodyPr>
          <a:lstStyle/>
          <a:p>
            <a:r>
              <a:rPr lang="en-US" sz="4000" dirty="0"/>
              <a:t>Simple Config</a:t>
            </a:r>
          </a:p>
        </p:txBody>
      </p:sp>
      <p:sp>
        <p:nvSpPr>
          <p:cNvPr id="29698" name="Slide Number Placeholder 3"/>
          <p:cNvSpPr>
            <a:spLocks noGrp="1"/>
          </p:cNvSpPr>
          <p:nvPr>
            <p:ph type="sldNum" sz="quarter" idx="4294967295"/>
          </p:nvPr>
        </p:nvSpPr>
        <p:spPr bwMode="auto">
          <a:xfrm>
            <a:off x="0" y="6472238"/>
            <a:ext cx="581025" cy="2492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990575" indent="-380990">
              <a:defRPr>
                <a:solidFill>
                  <a:schemeClr val="tx1"/>
                </a:solidFill>
                <a:latin typeface="Arial" charset="0"/>
                <a:ea typeface="ＭＳ Ｐゴシック" charset="-128"/>
              </a:defRPr>
            </a:lvl2pPr>
            <a:lvl3pPr marL="1523962" indent="-304792">
              <a:defRPr>
                <a:solidFill>
                  <a:schemeClr val="tx1"/>
                </a:solidFill>
                <a:latin typeface="Arial" charset="0"/>
                <a:ea typeface="ＭＳ Ｐゴシック" charset="-128"/>
              </a:defRPr>
            </a:lvl3pPr>
            <a:lvl4pPr marL="2133547" indent="-304792">
              <a:defRPr>
                <a:solidFill>
                  <a:schemeClr val="tx1"/>
                </a:solidFill>
                <a:latin typeface="Arial" charset="0"/>
                <a:ea typeface="ＭＳ Ｐゴシック" charset="-128"/>
              </a:defRPr>
            </a:lvl4pPr>
            <a:lvl5pPr marL="2743131" indent="-304792">
              <a:defRPr>
                <a:solidFill>
                  <a:schemeClr val="tx1"/>
                </a:solidFill>
                <a:latin typeface="Arial" charset="0"/>
                <a:ea typeface="ＭＳ Ｐゴシック" charset="-128"/>
              </a:defRPr>
            </a:lvl5pPr>
            <a:lvl6pPr marL="3352716" indent="-304792" defTabSz="609585" eaLnBrk="0" fontAlgn="base" hangingPunct="0">
              <a:spcBef>
                <a:spcPct val="0"/>
              </a:spcBef>
              <a:spcAft>
                <a:spcPct val="0"/>
              </a:spcAft>
              <a:defRPr>
                <a:solidFill>
                  <a:schemeClr val="tx1"/>
                </a:solidFill>
                <a:latin typeface="Arial" charset="0"/>
                <a:ea typeface="ＭＳ Ｐゴシック" charset="-128"/>
              </a:defRPr>
            </a:lvl6pPr>
            <a:lvl7pPr marL="3962301" indent="-304792" defTabSz="609585" eaLnBrk="0" fontAlgn="base" hangingPunct="0">
              <a:spcBef>
                <a:spcPct val="0"/>
              </a:spcBef>
              <a:spcAft>
                <a:spcPct val="0"/>
              </a:spcAft>
              <a:defRPr>
                <a:solidFill>
                  <a:schemeClr val="tx1"/>
                </a:solidFill>
                <a:latin typeface="Arial" charset="0"/>
                <a:ea typeface="ＭＳ Ｐゴシック" charset="-128"/>
              </a:defRPr>
            </a:lvl7pPr>
            <a:lvl8pPr marL="4571886" indent="-304792" defTabSz="609585" eaLnBrk="0" fontAlgn="base" hangingPunct="0">
              <a:spcBef>
                <a:spcPct val="0"/>
              </a:spcBef>
              <a:spcAft>
                <a:spcPct val="0"/>
              </a:spcAft>
              <a:defRPr>
                <a:solidFill>
                  <a:schemeClr val="tx1"/>
                </a:solidFill>
                <a:latin typeface="Arial" charset="0"/>
                <a:ea typeface="ＭＳ Ｐゴシック" charset="-128"/>
              </a:defRPr>
            </a:lvl8pPr>
            <a:lvl9pPr marL="5181470" indent="-304792" defTabSz="609585" eaLnBrk="0" fontAlgn="base" hangingPunct="0">
              <a:spcBef>
                <a:spcPct val="0"/>
              </a:spcBef>
              <a:spcAft>
                <a:spcPct val="0"/>
              </a:spcAft>
              <a:defRPr>
                <a:solidFill>
                  <a:schemeClr val="tx1"/>
                </a:solidFill>
                <a:latin typeface="Arial" charset="0"/>
                <a:ea typeface="ＭＳ Ｐゴシック" charset="-128"/>
              </a:defRPr>
            </a:lvl9pPr>
          </a:lstStyle>
          <a:p>
            <a:fld id="{533ED499-EF51-674B-94EC-5B27307B9F8B}" type="slidenum">
              <a:rPr lang="en-US" altLang="en-US">
                <a:solidFill>
                  <a:schemeClr val="accent2"/>
                </a:solidFill>
              </a:rPr>
              <a:pPr/>
              <a:t>28</a:t>
            </a:fld>
            <a:endParaRPr lang="en-US" altLang="en-US">
              <a:solidFill>
                <a:schemeClr val="accent2"/>
              </a:solidFill>
            </a:endParaRPr>
          </a:p>
        </p:txBody>
      </p:sp>
      <p:grpSp>
        <p:nvGrpSpPr>
          <p:cNvPr id="29699" name="Group 6"/>
          <p:cNvGrpSpPr>
            <a:grpSpLocks/>
          </p:cNvGrpSpPr>
          <p:nvPr/>
        </p:nvGrpSpPr>
        <p:grpSpPr bwMode="auto">
          <a:xfrm>
            <a:off x="1049867" y="1100667"/>
            <a:ext cx="10333567" cy="3835400"/>
            <a:chOff x="787401" y="1587500"/>
            <a:chExt cx="7750174" cy="2876550"/>
          </a:xfrm>
        </p:grpSpPr>
        <p:sp>
          <p:nvSpPr>
            <p:cNvPr id="5" name="Rectangle 4"/>
            <p:cNvSpPr/>
            <p:nvPr/>
          </p:nvSpPr>
          <p:spPr>
            <a:xfrm>
              <a:off x="787401" y="1587500"/>
              <a:ext cx="7750174" cy="27051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en-US" altLang="en-US" sz="2133" dirty="0">
                  <a:solidFill>
                    <a:srgbClr val="000000"/>
                  </a:solidFill>
                  <a:latin typeface="Lucida Console" charset="0"/>
                </a:rPr>
                <a:t>&lt;server&gt;</a:t>
              </a: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featureManager</a:t>
              </a:r>
              <a:r>
                <a:rPr lang="en-US" altLang="en-US" sz="2133" dirty="0">
                  <a:solidFill>
                    <a:srgbClr val="000000"/>
                  </a:solidFill>
                  <a:latin typeface="Lucida Console" charset="0"/>
                </a:rPr>
                <a:t>&gt;</a:t>
              </a:r>
            </a:p>
            <a:p>
              <a:pPr>
                <a:defRPr/>
              </a:pPr>
              <a:r>
                <a:rPr lang="en-US" altLang="en-US" sz="2133" dirty="0">
                  <a:solidFill>
                    <a:srgbClr val="000000"/>
                  </a:solidFill>
                  <a:latin typeface="Lucida Console" charset="0"/>
                </a:rPr>
                <a:t>    &lt;feature&gt;jsp-2.3&lt;/feature&gt;</a:t>
              </a: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featureManager</a:t>
              </a:r>
              <a:r>
                <a:rPr lang="en-US" altLang="en-US" sz="2133" dirty="0">
                  <a:solidFill>
                    <a:srgbClr val="000000"/>
                  </a:solidFill>
                  <a:latin typeface="Lucida Console" charset="0"/>
                </a:rPr>
                <a:t>&gt;</a:t>
              </a:r>
            </a:p>
            <a:p>
              <a:pPr>
                <a:defRPr/>
              </a:pPr>
              <a:endParaRPr lang="en-US" altLang="en-US" sz="2133" dirty="0">
                <a:solidFill>
                  <a:srgbClr val="000000"/>
                </a:solidFill>
                <a:latin typeface="Lucida Console" charset="0"/>
              </a:endParaRP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webApplication</a:t>
              </a:r>
              <a:r>
                <a:rPr lang="en-US" altLang="en-US" sz="2133" dirty="0">
                  <a:solidFill>
                    <a:srgbClr val="000000"/>
                  </a:solidFill>
                  <a:latin typeface="Lucida Console" charset="0"/>
                </a:rPr>
                <a:t> location=“</a:t>
              </a:r>
              <a:r>
                <a:rPr lang="en-US" altLang="en-US" sz="2133" dirty="0" err="1">
                  <a:solidFill>
                    <a:srgbClr val="000000"/>
                  </a:solidFill>
                  <a:latin typeface="Lucida Console" charset="0"/>
                </a:rPr>
                <a:t>myweb.war</a:t>
              </a:r>
              <a:r>
                <a:rPr lang="en-US" altLang="en-US" sz="2133" dirty="0">
                  <a:solidFill>
                    <a:srgbClr val="000000"/>
                  </a:solidFill>
                  <a:latin typeface="Lucida Console" charset="0"/>
                </a:rPr>
                <a:t>” </a:t>
              </a:r>
              <a:r>
                <a:rPr lang="en-US" altLang="en-US" sz="2133" dirty="0" err="1">
                  <a:solidFill>
                    <a:srgbClr val="000000"/>
                  </a:solidFill>
                  <a:latin typeface="Lucida Console" charset="0"/>
                </a:rPr>
                <a:t>contextRoot</a:t>
              </a:r>
              <a:r>
                <a:rPr lang="en-US" altLang="en-US" sz="2133" dirty="0">
                  <a:solidFill>
                    <a:srgbClr val="000000"/>
                  </a:solidFill>
                  <a:latin typeface="Lucida Console" charset="0"/>
                </a:rPr>
                <a:t>=“/” </a:t>
              </a:r>
              <a:r>
                <a:rPr lang="en-US" altLang="ja-JP" sz="2133" dirty="0">
                  <a:solidFill>
                    <a:srgbClr val="000000"/>
                  </a:solidFill>
                  <a:latin typeface="Lucida Console" charset="0"/>
                </a:rPr>
                <a:t>/&gt;</a:t>
              </a:r>
              <a:br>
                <a:rPr lang="en-US" altLang="ja-JP" sz="2133" dirty="0">
                  <a:solidFill>
                    <a:srgbClr val="000000"/>
                  </a:solidFill>
                  <a:latin typeface="Lucida Console" charset="0"/>
                </a:rPr>
              </a:br>
              <a:endParaRPr lang="en-US" altLang="ja-JP" sz="2133" dirty="0">
                <a:solidFill>
                  <a:srgbClr val="000000"/>
                </a:solidFill>
                <a:latin typeface="Lucida Console" charset="0"/>
              </a:endParaRP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applicationManager</a:t>
              </a:r>
              <a:r>
                <a:rPr lang="en-US" altLang="en-US" sz="2133" dirty="0">
                  <a:solidFill>
                    <a:srgbClr val="000000"/>
                  </a:solidFill>
                  <a:latin typeface="Lucida Console" charset="0"/>
                </a:rPr>
                <a:t> </a:t>
              </a:r>
              <a:r>
                <a:rPr lang="en-US" altLang="en-US" sz="2133" dirty="0" err="1">
                  <a:solidFill>
                    <a:srgbClr val="000000"/>
                  </a:solidFill>
                  <a:latin typeface="Lucida Console" charset="0"/>
                </a:rPr>
                <a:t>autoExpand</a:t>
              </a:r>
              <a:r>
                <a:rPr lang="en-US" altLang="en-US" sz="2133" dirty="0">
                  <a:solidFill>
                    <a:srgbClr val="000000"/>
                  </a:solidFill>
                  <a:latin typeface="Lucida Console" charset="0"/>
                </a:rPr>
                <a:t>="true"/&gt;</a:t>
              </a:r>
            </a:p>
            <a:p>
              <a:pPr>
                <a:defRPr/>
              </a:pPr>
              <a:r>
                <a:rPr lang="en-US" altLang="en-US" sz="2133" dirty="0">
                  <a:solidFill>
                    <a:srgbClr val="000000"/>
                  </a:solidFill>
                  <a:latin typeface="Lucida Console" charset="0"/>
                </a:rPr>
                <a:t>&lt;/server&gt;</a:t>
              </a:r>
            </a:p>
          </p:txBody>
        </p:sp>
        <p:sp>
          <p:nvSpPr>
            <p:cNvPr id="6" name="Rectangle 5"/>
            <p:cNvSpPr/>
            <p:nvPr/>
          </p:nvSpPr>
          <p:spPr>
            <a:xfrm>
              <a:off x="3035301" y="4019550"/>
              <a:ext cx="2844800" cy="444500"/>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server.xml</a:t>
              </a:r>
              <a:endParaRPr lang="en-US" sz="2400" dirty="0">
                <a:solidFill>
                  <a:schemeClr val="tx2"/>
                </a:solidFill>
              </a:endParaRPr>
            </a:p>
          </p:txBody>
        </p:sp>
      </p:grpSp>
      <p:grpSp>
        <p:nvGrpSpPr>
          <p:cNvPr id="29700" name="Group 12"/>
          <p:cNvGrpSpPr>
            <a:grpSpLocks/>
          </p:cNvGrpSpPr>
          <p:nvPr/>
        </p:nvGrpSpPr>
        <p:grpSpPr bwMode="auto">
          <a:xfrm>
            <a:off x="1062567" y="5215467"/>
            <a:ext cx="5168900" cy="1409700"/>
            <a:chOff x="936626" y="3911600"/>
            <a:chExt cx="3876674" cy="1057275"/>
          </a:xfrm>
          <a:solidFill>
            <a:schemeClr val="accent5">
              <a:lumMod val="40000"/>
              <a:lumOff val="60000"/>
            </a:schemeClr>
          </a:solidFill>
        </p:grpSpPr>
        <p:sp>
          <p:nvSpPr>
            <p:cNvPr id="9" name="Rectangle 8"/>
            <p:cNvSpPr/>
            <p:nvPr/>
          </p:nvSpPr>
          <p:spPr>
            <a:xfrm>
              <a:off x="936626" y="3911600"/>
              <a:ext cx="3876674" cy="885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2133" dirty="0">
                  <a:solidFill>
                    <a:srgbClr val="000000"/>
                  </a:solidFill>
                  <a:latin typeface="Lucida Console"/>
                  <a:cs typeface="Lucida Console"/>
                </a:rPr>
                <a:t>-Xmx1g</a:t>
              </a:r>
            </a:p>
            <a:p>
              <a:pPr>
                <a:defRPr/>
              </a:pPr>
              <a:r>
                <a:rPr lang="en-US" sz="2133" dirty="0">
                  <a:solidFill>
                    <a:srgbClr val="000000"/>
                  </a:solidFill>
                  <a:latin typeface="Lucida Console"/>
                  <a:cs typeface="Lucida Console"/>
                </a:rPr>
                <a:t>-</a:t>
              </a:r>
              <a:r>
                <a:rPr lang="en-US" sz="2133" dirty="0" err="1">
                  <a:solidFill>
                    <a:srgbClr val="000000"/>
                  </a:solidFill>
                  <a:latin typeface="Lucida Console"/>
                  <a:cs typeface="Lucida Console"/>
                </a:rPr>
                <a:t>Dsystem.prop</a:t>
              </a:r>
              <a:r>
                <a:rPr lang="en-US" sz="2133" dirty="0">
                  <a:solidFill>
                    <a:srgbClr val="000000"/>
                  </a:solidFill>
                  <a:latin typeface="Lucida Console"/>
                  <a:cs typeface="Lucida Console"/>
                </a:rPr>
                <a:t>=value</a:t>
              </a:r>
            </a:p>
            <a:p>
              <a:pPr>
                <a:defRPr/>
              </a:pPr>
              <a:endParaRPr lang="en-US" sz="2133" dirty="0">
                <a:solidFill>
                  <a:srgbClr val="000000"/>
                </a:solidFill>
                <a:latin typeface="Lucida Console"/>
                <a:cs typeface="Lucida Console"/>
              </a:endParaRPr>
            </a:p>
          </p:txBody>
        </p:sp>
        <p:sp>
          <p:nvSpPr>
            <p:cNvPr id="10" name="Rectangle 9"/>
            <p:cNvSpPr/>
            <p:nvPr/>
          </p:nvSpPr>
          <p:spPr>
            <a:xfrm>
              <a:off x="1727201" y="4524375"/>
              <a:ext cx="2158999" cy="444500"/>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jvm.options</a:t>
              </a:r>
              <a:endParaRPr lang="en-US" sz="2400" dirty="0">
                <a:solidFill>
                  <a:schemeClr val="tx2"/>
                </a:solidFill>
              </a:endParaRPr>
            </a:p>
          </p:txBody>
        </p:sp>
      </p:grpSp>
      <p:sp>
        <p:nvSpPr>
          <p:cNvPr id="11" name="Rectangle 10"/>
          <p:cNvSpPr/>
          <p:nvPr/>
        </p:nvSpPr>
        <p:spPr>
          <a:xfrm>
            <a:off x="6417734" y="5215467"/>
            <a:ext cx="4965700" cy="11811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2133" dirty="0">
                <a:solidFill>
                  <a:srgbClr val="000000"/>
                </a:solidFill>
                <a:latin typeface="Lucida Console"/>
                <a:cs typeface="Lucida Console"/>
              </a:rPr>
              <a:t>WLP_OUTPUT_DIR=/</a:t>
            </a:r>
            <a:r>
              <a:rPr lang="en-US" sz="2133" dirty="0" err="1">
                <a:solidFill>
                  <a:srgbClr val="000000"/>
                </a:solidFill>
                <a:latin typeface="Lucida Console"/>
                <a:cs typeface="Lucida Console"/>
              </a:rPr>
              <a:t>usr</a:t>
            </a:r>
            <a:r>
              <a:rPr lang="en-US" sz="2133" dirty="0">
                <a:solidFill>
                  <a:srgbClr val="000000"/>
                </a:solidFill>
                <a:latin typeface="Lucida Console"/>
                <a:cs typeface="Lucida Console"/>
              </a:rPr>
              <a:t>/</a:t>
            </a:r>
            <a:r>
              <a:rPr lang="en-US" sz="2133" dirty="0" err="1">
                <a:solidFill>
                  <a:srgbClr val="000000"/>
                </a:solidFill>
                <a:latin typeface="Lucida Console"/>
                <a:cs typeface="Lucida Console"/>
              </a:rPr>
              <a:t>wlp</a:t>
            </a:r>
            <a:r>
              <a:rPr lang="en-US" sz="2133" dirty="0">
                <a:solidFill>
                  <a:srgbClr val="000000"/>
                </a:solidFill>
                <a:latin typeface="Lucida Console"/>
                <a:cs typeface="Lucida Console"/>
              </a:rPr>
              <a:t>-out/</a:t>
            </a:r>
          </a:p>
          <a:p>
            <a:pPr>
              <a:defRPr/>
            </a:pPr>
            <a:endParaRPr lang="en-US" sz="2133" dirty="0">
              <a:solidFill>
                <a:srgbClr val="000000"/>
              </a:solidFill>
              <a:latin typeface="Lucida Console"/>
              <a:cs typeface="Lucida Console"/>
            </a:endParaRPr>
          </a:p>
        </p:txBody>
      </p:sp>
      <p:sp>
        <p:nvSpPr>
          <p:cNvPr id="12" name="Rectangle 11"/>
          <p:cNvSpPr/>
          <p:nvPr/>
        </p:nvSpPr>
        <p:spPr>
          <a:xfrm>
            <a:off x="7471833" y="6032500"/>
            <a:ext cx="2878667" cy="592667"/>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server.env</a:t>
            </a:r>
            <a:endParaRPr lang="en-US" sz="2400" dirty="0">
              <a:solidFill>
                <a:schemeClr val="tx2"/>
              </a:solidFill>
            </a:endParaRPr>
          </a:p>
        </p:txBody>
      </p:sp>
    </p:spTree>
    <p:extLst>
      <p:ext uri="{BB962C8B-B14F-4D97-AF65-F5344CB8AC3E}">
        <p14:creationId xmlns:p14="http://schemas.microsoft.com/office/powerpoint/2010/main" val="3399668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D37A1-60B0-534E-80BB-F09F114D4274}"/>
              </a:ext>
            </a:extLst>
          </p:cNvPr>
          <p:cNvSpPr>
            <a:spLocks noGrp="1"/>
          </p:cNvSpPr>
          <p:nvPr>
            <p:ph type="title"/>
          </p:nvPr>
        </p:nvSpPr>
        <p:spPr>
          <a:xfrm>
            <a:off x="609600" y="274639"/>
            <a:ext cx="10972800" cy="859894"/>
          </a:xfrm>
        </p:spPr>
        <p:txBody>
          <a:bodyPr>
            <a:normAutofit/>
          </a:bodyPr>
          <a:lstStyle/>
          <a:p>
            <a:r>
              <a:rPr lang="en-US" sz="4000" dirty="0"/>
              <a:t>Composing Config</a:t>
            </a:r>
          </a:p>
        </p:txBody>
      </p:sp>
      <p:sp>
        <p:nvSpPr>
          <p:cNvPr id="35842" name="Slide Number Placeholder 3"/>
          <p:cNvSpPr>
            <a:spLocks noGrp="1"/>
          </p:cNvSpPr>
          <p:nvPr>
            <p:ph type="sldNum" sz="quarter" idx="4294967295"/>
          </p:nvPr>
        </p:nvSpPr>
        <p:spPr bwMode="auto">
          <a:xfrm>
            <a:off x="0" y="6472238"/>
            <a:ext cx="581025" cy="2492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990575" indent="-380990">
              <a:defRPr>
                <a:solidFill>
                  <a:schemeClr val="tx1"/>
                </a:solidFill>
                <a:latin typeface="Arial" charset="0"/>
                <a:ea typeface="ＭＳ Ｐゴシック" charset="-128"/>
              </a:defRPr>
            </a:lvl2pPr>
            <a:lvl3pPr marL="1523962" indent="-304792">
              <a:defRPr>
                <a:solidFill>
                  <a:schemeClr val="tx1"/>
                </a:solidFill>
                <a:latin typeface="Arial" charset="0"/>
                <a:ea typeface="ＭＳ Ｐゴシック" charset="-128"/>
              </a:defRPr>
            </a:lvl3pPr>
            <a:lvl4pPr marL="2133547" indent="-304792">
              <a:defRPr>
                <a:solidFill>
                  <a:schemeClr val="tx1"/>
                </a:solidFill>
                <a:latin typeface="Arial" charset="0"/>
                <a:ea typeface="ＭＳ Ｐゴシック" charset="-128"/>
              </a:defRPr>
            </a:lvl4pPr>
            <a:lvl5pPr marL="2743131" indent="-304792">
              <a:defRPr>
                <a:solidFill>
                  <a:schemeClr val="tx1"/>
                </a:solidFill>
                <a:latin typeface="Arial" charset="0"/>
                <a:ea typeface="ＭＳ Ｐゴシック" charset="-128"/>
              </a:defRPr>
            </a:lvl5pPr>
            <a:lvl6pPr marL="3352716" indent="-304792" defTabSz="609585" eaLnBrk="0" fontAlgn="base" hangingPunct="0">
              <a:spcBef>
                <a:spcPct val="0"/>
              </a:spcBef>
              <a:spcAft>
                <a:spcPct val="0"/>
              </a:spcAft>
              <a:defRPr>
                <a:solidFill>
                  <a:schemeClr val="tx1"/>
                </a:solidFill>
                <a:latin typeface="Arial" charset="0"/>
                <a:ea typeface="ＭＳ Ｐゴシック" charset="-128"/>
              </a:defRPr>
            </a:lvl6pPr>
            <a:lvl7pPr marL="3962301" indent="-304792" defTabSz="609585" eaLnBrk="0" fontAlgn="base" hangingPunct="0">
              <a:spcBef>
                <a:spcPct val="0"/>
              </a:spcBef>
              <a:spcAft>
                <a:spcPct val="0"/>
              </a:spcAft>
              <a:defRPr>
                <a:solidFill>
                  <a:schemeClr val="tx1"/>
                </a:solidFill>
                <a:latin typeface="Arial" charset="0"/>
                <a:ea typeface="ＭＳ Ｐゴシック" charset="-128"/>
              </a:defRPr>
            </a:lvl7pPr>
            <a:lvl8pPr marL="4571886" indent="-304792" defTabSz="609585" eaLnBrk="0" fontAlgn="base" hangingPunct="0">
              <a:spcBef>
                <a:spcPct val="0"/>
              </a:spcBef>
              <a:spcAft>
                <a:spcPct val="0"/>
              </a:spcAft>
              <a:defRPr>
                <a:solidFill>
                  <a:schemeClr val="tx1"/>
                </a:solidFill>
                <a:latin typeface="Arial" charset="0"/>
                <a:ea typeface="ＭＳ Ｐゴシック" charset="-128"/>
              </a:defRPr>
            </a:lvl8pPr>
            <a:lvl9pPr marL="5181470" indent="-304792" defTabSz="609585" eaLnBrk="0" fontAlgn="base" hangingPunct="0">
              <a:spcBef>
                <a:spcPct val="0"/>
              </a:spcBef>
              <a:spcAft>
                <a:spcPct val="0"/>
              </a:spcAft>
              <a:defRPr>
                <a:solidFill>
                  <a:schemeClr val="tx1"/>
                </a:solidFill>
                <a:latin typeface="Arial" charset="0"/>
                <a:ea typeface="ＭＳ Ｐゴシック" charset="-128"/>
              </a:defRPr>
            </a:lvl9pPr>
          </a:lstStyle>
          <a:p>
            <a:fld id="{E504FAAD-FB9B-3241-B585-0209F8B22E0C}" type="slidenum">
              <a:rPr lang="en-US" altLang="en-US">
                <a:solidFill>
                  <a:schemeClr val="accent2"/>
                </a:solidFill>
              </a:rPr>
              <a:pPr/>
              <a:t>29</a:t>
            </a:fld>
            <a:endParaRPr lang="en-US" altLang="en-US">
              <a:solidFill>
                <a:schemeClr val="accent2"/>
              </a:solidFill>
            </a:endParaRPr>
          </a:p>
        </p:txBody>
      </p:sp>
      <p:grpSp>
        <p:nvGrpSpPr>
          <p:cNvPr id="35843" name="Group 7"/>
          <p:cNvGrpSpPr>
            <a:grpSpLocks/>
          </p:cNvGrpSpPr>
          <p:nvPr/>
        </p:nvGrpSpPr>
        <p:grpSpPr bwMode="auto">
          <a:xfrm>
            <a:off x="391585" y="1134533"/>
            <a:ext cx="10333567" cy="2413000"/>
            <a:chOff x="787401" y="2070100"/>
            <a:chExt cx="7750174" cy="1809750"/>
          </a:xfrm>
          <a:solidFill>
            <a:schemeClr val="bg1"/>
          </a:solidFill>
        </p:grpSpPr>
        <p:sp>
          <p:nvSpPr>
            <p:cNvPr id="6" name="Rectangle 5"/>
            <p:cNvSpPr/>
            <p:nvPr/>
          </p:nvSpPr>
          <p:spPr>
            <a:xfrm>
              <a:off x="787401" y="2070100"/>
              <a:ext cx="7750174" cy="15875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en-US" altLang="en-US" sz="2133" dirty="0">
                  <a:solidFill>
                    <a:srgbClr val="000000"/>
                  </a:solidFill>
                  <a:latin typeface="Lucida Console" charset="0"/>
                </a:rPr>
                <a:t>&lt;server&gt;</a:t>
              </a: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httpEndpoint</a:t>
              </a:r>
              <a:r>
                <a:rPr lang="en-US" altLang="en-US" sz="2133" dirty="0">
                  <a:solidFill>
                    <a:srgbClr val="000000"/>
                  </a:solidFill>
                  <a:latin typeface="Lucida Console" charset="0"/>
                </a:rPr>
                <a:t> id=“</a:t>
              </a:r>
              <a:r>
                <a:rPr lang="en-US" altLang="ja-JP" sz="2133" dirty="0" err="1">
                  <a:solidFill>
                    <a:srgbClr val="000000"/>
                  </a:solidFill>
                  <a:latin typeface="Lucida Console" charset="0"/>
                </a:rPr>
                <a:t>defaultHttpEndpoint</a:t>
              </a:r>
              <a:r>
                <a:rPr lang="en-US" altLang="en-US" sz="2133" dirty="0">
                  <a:solidFill>
                    <a:srgbClr val="000000"/>
                  </a:solidFill>
                  <a:latin typeface="Lucida Console" charset="0"/>
                </a:rPr>
                <a:t>”</a:t>
              </a:r>
              <a:r>
                <a:rPr lang="en-US" altLang="ja-JP" sz="2133" dirty="0">
                  <a:solidFill>
                    <a:srgbClr val="000000"/>
                  </a:solidFill>
                  <a:latin typeface="Lucida Console" charset="0"/>
                </a:rPr>
                <a:t> host=</a:t>
              </a:r>
              <a:r>
                <a:rPr lang="en-US" altLang="en-US" sz="2133" dirty="0">
                  <a:solidFill>
                    <a:srgbClr val="000000"/>
                  </a:solidFill>
                  <a:latin typeface="Lucida Console" charset="0"/>
                </a:rPr>
                <a:t>“</a:t>
              </a:r>
              <a:r>
                <a:rPr lang="en-US" altLang="ja-JP" sz="2133" dirty="0">
                  <a:solidFill>
                    <a:srgbClr val="000000"/>
                  </a:solidFill>
                  <a:latin typeface="Lucida Console" charset="0"/>
                </a:rPr>
                <a:t>${host}</a:t>
              </a:r>
              <a:r>
                <a:rPr lang="en-US" altLang="en-US" sz="2133" dirty="0">
                  <a:solidFill>
                    <a:srgbClr val="000000"/>
                  </a:solidFill>
                  <a:latin typeface="Lucida Console" charset="0"/>
                </a:rPr>
                <a:t>”</a:t>
              </a:r>
              <a:br>
                <a:rPr lang="en-US" altLang="ja-JP" sz="2133" dirty="0">
                  <a:solidFill>
                    <a:srgbClr val="000000"/>
                  </a:solidFill>
                  <a:latin typeface="Lucida Console" charset="0"/>
                </a:rPr>
              </a:br>
              <a:r>
                <a:rPr lang="en-US" altLang="ja-JP" sz="2133" dirty="0">
                  <a:solidFill>
                    <a:srgbClr val="000000"/>
                  </a:solidFill>
                  <a:latin typeface="Lucida Console" charset="0"/>
                </a:rPr>
                <a:t>                </a:t>
              </a:r>
              <a:r>
                <a:rPr lang="en-US" altLang="ja-JP" sz="2133" dirty="0" err="1">
                  <a:solidFill>
                    <a:srgbClr val="000000"/>
                  </a:solidFill>
                  <a:latin typeface="Lucida Console" charset="0"/>
                </a:rPr>
                <a:t>httpPort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${http}</a:t>
              </a:r>
              <a:r>
                <a:rPr lang="en-US" altLang="en-US" sz="2133" dirty="0">
                  <a:solidFill>
                    <a:srgbClr val="000000"/>
                  </a:solidFill>
                  <a:latin typeface="Lucida Console" charset="0"/>
                </a:rPr>
                <a:t>”</a:t>
              </a:r>
              <a:r>
                <a:rPr lang="en-US" altLang="ja-JP" sz="2133" dirty="0">
                  <a:solidFill>
                    <a:srgbClr val="000000"/>
                  </a:solidFill>
                  <a:latin typeface="Lucida Console" charset="0"/>
                </a:rPr>
                <a:t> </a:t>
              </a:r>
              <a:br>
                <a:rPr lang="en-US" altLang="ja-JP" sz="2133" dirty="0">
                  <a:solidFill>
                    <a:srgbClr val="000000"/>
                  </a:solidFill>
                  <a:latin typeface="Lucida Console" charset="0"/>
                </a:rPr>
              </a:br>
              <a:r>
                <a:rPr lang="en-US" altLang="ja-JP" sz="2133" dirty="0">
                  <a:solidFill>
                    <a:srgbClr val="000000"/>
                  </a:solidFill>
                  <a:latin typeface="Lucida Console" charset="0"/>
                </a:rPr>
                <a:t>                </a:t>
              </a:r>
              <a:r>
                <a:rPr lang="en-US" altLang="ja-JP" sz="2133" dirty="0" err="1">
                  <a:solidFill>
                    <a:srgbClr val="000000"/>
                  </a:solidFill>
                  <a:latin typeface="Lucida Console" charset="0"/>
                </a:rPr>
                <a:t>httpsPort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${https}</a:t>
              </a:r>
              <a:r>
                <a:rPr lang="en-US" altLang="en-US" sz="2133" dirty="0">
                  <a:solidFill>
                    <a:srgbClr val="000000"/>
                  </a:solidFill>
                  <a:latin typeface="Lucida Console" charset="0"/>
                </a:rPr>
                <a:t>”</a:t>
              </a:r>
              <a:r>
                <a:rPr lang="en-US" altLang="ja-JP" sz="2133" dirty="0">
                  <a:solidFill>
                    <a:srgbClr val="000000"/>
                  </a:solidFill>
                  <a:latin typeface="Lucida Console" charset="0"/>
                </a:rPr>
                <a:t>/&gt;</a:t>
              </a:r>
              <a:br>
                <a:rPr lang="en-US" altLang="ja-JP" sz="2133" dirty="0">
                  <a:solidFill>
                    <a:srgbClr val="000000"/>
                  </a:solidFill>
                  <a:latin typeface="Lucida Console" charset="0"/>
                </a:rPr>
              </a:br>
              <a:r>
                <a:rPr lang="en-US" altLang="ja-JP" sz="2133" dirty="0">
                  <a:solidFill>
                    <a:srgbClr val="000000"/>
                  </a:solidFill>
                  <a:latin typeface="Lucida Console" charset="0"/>
                </a:rPr>
                <a:t>&lt;/server&gt;</a:t>
              </a:r>
              <a:endParaRPr lang="en-US" altLang="en-US" sz="2133" dirty="0">
                <a:solidFill>
                  <a:srgbClr val="000000"/>
                </a:solidFill>
                <a:latin typeface="Lucida Console" charset="0"/>
              </a:endParaRPr>
            </a:p>
          </p:txBody>
        </p:sp>
        <p:sp>
          <p:nvSpPr>
            <p:cNvPr id="7" name="Rectangle 6"/>
            <p:cNvSpPr/>
            <p:nvPr/>
          </p:nvSpPr>
          <p:spPr>
            <a:xfrm>
              <a:off x="2240024" y="3435350"/>
              <a:ext cx="4452938" cy="444500"/>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configDropins</a:t>
              </a:r>
              <a:r>
                <a:rPr lang="en-US" sz="2400" dirty="0">
                  <a:solidFill>
                    <a:schemeClr val="tx2"/>
                  </a:solidFill>
                </a:rPr>
                <a:t>/defaults/common-</a:t>
              </a:r>
              <a:r>
                <a:rPr lang="en-US" sz="2400" dirty="0" err="1">
                  <a:solidFill>
                    <a:schemeClr val="tx2"/>
                  </a:solidFill>
                </a:rPr>
                <a:t>http.xml</a:t>
              </a:r>
              <a:endParaRPr lang="en-US" sz="2400" dirty="0">
                <a:solidFill>
                  <a:schemeClr val="tx2"/>
                </a:solidFill>
              </a:endParaRPr>
            </a:p>
          </p:txBody>
        </p:sp>
      </p:grpSp>
      <p:grpSp>
        <p:nvGrpSpPr>
          <p:cNvPr id="35844" name="Group 8"/>
          <p:cNvGrpSpPr>
            <a:grpSpLocks/>
          </p:cNvGrpSpPr>
          <p:nvPr/>
        </p:nvGrpSpPr>
        <p:grpSpPr bwMode="auto">
          <a:xfrm>
            <a:off x="1405467" y="3894668"/>
            <a:ext cx="10333567" cy="2701901"/>
            <a:chOff x="787401" y="2070100"/>
            <a:chExt cx="7750174" cy="1713954"/>
          </a:xfrm>
          <a:solidFill>
            <a:schemeClr val="bg1"/>
          </a:solidFill>
        </p:grpSpPr>
        <p:sp>
          <p:nvSpPr>
            <p:cNvPr id="10" name="Rectangle 9"/>
            <p:cNvSpPr/>
            <p:nvPr/>
          </p:nvSpPr>
          <p:spPr>
            <a:xfrm>
              <a:off x="787401" y="2070100"/>
              <a:ext cx="7750174" cy="1587083"/>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en-US" altLang="en-US" sz="2133" dirty="0">
                  <a:solidFill>
                    <a:srgbClr val="000000"/>
                  </a:solidFill>
                  <a:latin typeface="Lucida Console" charset="0"/>
                </a:rPr>
                <a:t>&lt;server&gt;</a:t>
              </a:r>
            </a:p>
            <a:p>
              <a:pPr>
                <a:defRPr/>
              </a:pPr>
              <a:r>
                <a:rPr lang="en-US" altLang="en-US" sz="2133" dirty="0">
                  <a:solidFill>
                    <a:srgbClr val="000000"/>
                  </a:solidFill>
                  <a:latin typeface="Lucida Console" charset="0"/>
                </a:rPr>
                <a:t>  &lt;include location="</a:t>
              </a:r>
              <a:r>
                <a:rPr lang="en-US" altLang="en-US" sz="2133" dirty="0">
                  <a:solidFill>
                    <a:srgbClr val="000000"/>
                  </a:solidFill>
                  <a:latin typeface="Lucida Console" charset="0"/>
                  <a:hlinkClick r:id="rId3"/>
                </a:rPr>
                <a:t>https://myHost/ports.xml</a:t>
              </a:r>
              <a:r>
                <a:rPr lang="en-US" altLang="en-US" sz="2133" dirty="0">
                  <a:solidFill>
                    <a:srgbClr val="000000"/>
                  </a:solidFill>
                  <a:latin typeface="Lucida Console" charset="0"/>
                </a:rPr>
                <a:t>”/&gt;</a:t>
              </a:r>
            </a:p>
            <a:p>
              <a:pPr>
                <a:defRPr/>
              </a:pPr>
              <a:r>
                <a:rPr lang="en-US" altLang="en-US" sz="2133" dirty="0">
                  <a:solidFill>
                    <a:srgbClr val="000000"/>
                  </a:solidFill>
                  <a:latin typeface="Lucida Console" charset="0"/>
                </a:rPr>
                <a:t>  &lt;variable name=“host” value=“${</a:t>
              </a:r>
              <a:r>
                <a:rPr lang="en-US" altLang="en-US" sz="2133" dirty="0" err="1">
                  <a:solidFill>
                    <a:srgbClr val="000000"/>
                  </a:solidFill>
                  <a:latin typeface="Lucida Console" charset="0"/>
                </a:rPr>
                <a:t>my.host</a:t>
              </a:r>
              <a:r>
                <a:rPr lang="en-US" altLang="en-US" sz="2133" dirty="0">
                  <a:solidFill>
                    <a:srgbClr val="000000"/>
                  </a:solidFill>
                  <a:latin typeface="Lucida Console" charset="0"/>
                </a:rPr>
                <a:t>}”/&gt;</a:t>
              </a:r>
            </a:p>
            <a:p>
              <a:pPr>
                <a:defRPr/>
              </a:pPr>
              <a:r>
                <a:rPr lang="en-US" altLang="en-US" sz="2133" dirty="0">
                  <a:solidFill>
                    <a:srgbClr val="000000"/>
                  </a:solidFill>
                  <a:latin typeface="Lucida Console" charset="0"/>
                </a:rPr>
                <a:t>  &lt;variable name=“http” value=“${</a:t>
              </a:r>
              <a:r>
                <a:rPr lang="en-US" altLang="en-US" sz="2133" dirty="0" err="1">
                  <a:solidFill>
                    <a:srgbClr val="000000"/>
                  </a:solidFill>
                  <a:latin typeface="Lucida Console" charset="0"/>
                </a:rPr>
                <a:t>my.host.http</a:t>
              </a:r>
              <a:r>
                <a:rPr lang="en-US" altLang="en-US" sz="2133" dirty="0">
                  <a:solidFill>
                    <a:srgbClr val="000000"/>
                  </a:solidFill>
                  <a:latin typeface="Lucida Console" charset="0"/>
                </a:rPr>
                <a:t>}”/&gt;</a:t>
              </a:r>
            </a:p>
            <a:p>
              <a:pPr>
                <a:defRPr/>
              </a:pPr>
              <a:r>
                <a:rPr lang="en-US" altLang="en-US" sz="2133" dirty="0">
                  <a:solidFill>
                    <a:srgbClr val="000000"/>
                  </a:solidFill>
                  <a:latin typeface="Lucida Console" charset="0"/>
                </a:rPr>
                <a:t>  &lt;variable name=“https” value=“${</a:t>
              </a:r>
              <a:r>
                <a:rPr lang="en-US" altLang="en-US" sz="2133" dirty="0" err="1">
                  <a:solidFill>
                    <a:srgbClr val="000000"/>
                  </a:solidFill>
                  <a:latin typeface="Lucida Console" charset="0"/>
                </a:rPr>
                <a:t>my.host.https</a:t>
              </a:r>
              <a:r>
                <a:rPr lang="en-US" altLang="en-US" sz="2133" dirty="0">
                  <a:solidFill>
                    <a:srgbClr val="000000"/>
                  </a:solidFill>
                  <a:latin typeface="Lucida Console" charset="0"/>
                </a:rPr>
                <a:t>}”/&gt;</a:t>
              </a:r>
              <a:br>
                <a:rPr lang="en-US" altLang="en-US" sz="2133" dirty="0">
                  <a:solidFill>
                    <a:srgbClr val="000000"/>
                  </a:solidFill>
                  <a:latin typeface="Lucida Console" charset="0"/>
                </a:rPr>
              </a:br>
              <a:r>
                <a:rPr lang="en-US" altLang="en-US" sz="2133" dirty="0">
                  <a:solidFill>
                    <a:srgbClr val="000000"/>
                  </a:solidFill>
                  <a:latin typeface="Lucida Console" charset="0"/>
                </a:rPr>
                <a:t>&lt;/server&gt;</a:t>
              </a:r>
            </a:p>
          </p:txBody>
        </p:sp>
        <p:sp>
          <p:nvSpPr>
            <p:cNvPr id="11" name="Rectangle 10"/>
            <p:cNvSpPr/>
            <p:nvPr/>
          </p:nvSpPr>
          <p:spPr>
            <a:xfrm>
              <a:off x="2841625" y="3339617"/>
              <a:ext cx="3641725" cy="444437"/>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configDropins</a:t>
              </a:r>
              <a:r>
                <a:rPr lang="en-US" sz="2400" dirty="0">
                  <a:solidFill>
                    <a:schemeClr val="tx2"/>
                  </a:solidFill>
                </a:rPr>
                <a:t>/overrides/</a:t>
              </a:r>
              <a:r>
                <a:rPr lang="en-US" sz="2400" dirty="0" err="1">
                  <a:solidFill>
                    <a:schemeClr val="tx2"/>
                  </a:solidFill>
                </a:rPr>
                <a:t>ports.xml</a:t>
              </a:r>
              <a:endParaRPr lang="en-US" sz="2400" dirty="0">
                <a:solidFill>
                  <a:schemeClr val="tx2"/>
                </a:solidFill>
              </a:endParaRPr>
            </a:p>
          </p:txBody>
        </p:sp>
      </p:grpSp>
    </p:spTree>
    <p:extLst>
      <p:ext uri="{BB962C8B-B14F-4D97-AF65-F5344CB8AC3E}">
        <p14:creationId xmlns:p14="http://schemas.microsoft.com/office/powerpoint/2010/main" val="2498074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7B13-F57B-B541-B474-3D90934045FA}"/>
              </a:ext>
            </a:extLst>
          </p:cNvPr>
          <p:cNvSpPr>
            <a:spLocks noGrp="1"/>
          </p:cNvSpPr>
          <p:nvPr>
            <p:ph type="title"/>
          </p:nvPr>
        </p:nvSpPr>
        <p:spPr/>
        <p:txBody>
          <a:bodyPr/>
          <a:lstStyle/>
          <a:p>
            <a:r>
              <a:rPr lang="en-US" dirty="0" err="1"/>
              <a:t>Mastersclass</a:t>
            </a:r>
            <a:r>
              <a:rPr lang="en-US" dirty="0"/>
              <a:t> hands-on content</a:t>
            </a:r>
          </a:p>
        </p:txBody>
      </p:sp>
      <p:sp>
        <p:nvSpPr>
          <p:cNvPr id="3" name="Content Placeholder 2">
            <a:extLst>
              <a:ext uri="{FF2B5EF4-FFF2-40B4-BE49-F238E27FC236}">
                <a16:creationId xmlns:a16="http://schemas.microsoft.com/office/drawing/2014/main" id="{9A881480-595A-214A-9B19-A261C84A6C2C}"/>
              </a:ext>
            </a:extLst>
          </p:cNvPr>
          <p:cNvSpPr>
            <a:spLocks noGrp="1"/>
          </p:cNvSpPr>
          <p:nvPr>
            <p:ph idx="1"/>
          </p:nvPr>
        </p:nvSpPr>
        <p:spPr/>
        <p:txBody>
          <a:bodyPr>
            <a:normAutofit/>
          </a:bodyPr>
          <a:lstStyle/>
          <a:p>
            <a:pPr>
              <a:lnSpc>
                <a:spcPct val="45000"/>
              </a:lnSpc>
              <a:spcAft>
                <a:spcPts val="600"/>
              </a:spcAft>
            </a:pPr>
            <a:r>
              <a:rPr lang="en-GB" sz="2000" dirty="0">
                <a:hlinkClick r:id="rId3"/>
              </a:rPr>
              <a:t>The Application</a:t>
            </a:r>
            <a:endParaRPr lang="en-GB" sz="2000" dirty="0"/>
          </a:p>
          <a:p>
            <a:pPr>
              <a:lnSpc>
                <a:spcPct val="45000"/>
              </a:lnSpc>
              <a:spcAft>
                <a:spcPts val="600"/>
              </a:spcAft>
            </a:pPr>
            <a:r>
              <a:rPr lang="en-GB" sz="2000" dirty="0">
                <a:hlinkClick r:id="rId4"/>
              </a:rPr>
              <a:t>Module 1: Build</a:t>
            </a:r>
            <a:endParaRPr lang="en-GB" sz="2000" dirty="0"/>
          </a:p>
          <a:p>
            <a:pPr>
              <a:lnSpc>
                <a:spcPct val="45000"/>
              </a:lnSpc>
              <a:spcAft>
                <a:spcPts val="600"/>
              </a:spcAft>
            </a:pPr>
            <a:r>
              <a:rPr lang="en-GB" sz="2000" dirty="0">
                <a:hlinkClick r:id="rId5"/>
              </a:rPr>
              <a:t>Module 2: Feature-based Build</a:t>
            </a:r>
            <a:endParaRPr lang="en-GB" sz="2000" dirty="0"/>
          </a:p>
          <a:p>
            <a:pPr>
              <a:lnSpc>
                <a:spcPct val="45000"/>
              </a:lnSpc>
              <a:spcAft>
                <a:spcPts val="600"/>
              </a:spcAft>
            </a:pPr>
            <a:r>
              <a:rPr lang="en-GB" sz="2000" dirty="0">
                <a:hlinkClick r:id="rId6"/>
              </a:rPr>
              <a:t>Module 3: Application APIs</a:t>
            </a:r>
            <a:endParaRPr lang="en-GB" sz="2000" dirty="0"/>
          </a:p>
          <a:p>
            <a:pPr>
              <a:lnSpc>
                <a:spcPct val="45000"/>
              </a:lnSpc>
              <a:spcAft>
                <a:spcPts val="600"/>
              </a:spcAft>
            </a:pPr>
            <a:r>
              <a:rPr lang="en-GB" sz="2000" dirty="0">
                <a:hlinkClick r:id="rId7"/>
              </a:rPr>
              <a:t>Module 4: Server Configuration</a:t>
            </a:r>
            <a:endParaRPr lang="en-GB" sz="2000" dirty="0"/>
          </a:p>
          <a:p>
            <a:pPr>
              <a:lnSpc>
                <a:spcPct val="45000"/>
              </a:lnSpc>
              <a:spcAft>
                <a:spcPts val="600"/>
              </a:spcAft>
            </a:pPr>
            <a:r>
              <a:rPr lang="en-GB" sz="2000" dirty="0">
                <a:hlinkClick r:id="rId8"/>
              </a:rPr>
              <a:t>Module 5: Externalizing Configuration</a:t>
            </a:r>
            <a:endParaRPr lang="en-GB" sz="2000" dirty="0"/>
          </a:p>
          <a:p>
            <a:pPr>
              <a:lnSpc>
                <a:spcPct val="45000"/>
              </a:lnSpc>
              <a:spcAft>
                <a:spcPts val="600"/>
              </a:spcAft>
            </a:pPr>
            <a:r>
              <a:rPr lang="en-GB" sz="2000" dirty="0">
                <a:hlinkClick r:id="rId9"/>
              </a:rPr>
              <a:t>Module 6: Integration Testing</a:t>
            </a:r>
            <a:endParaRPr lang="en-GB" sz="2000" dirty="0"/>
          </a:p>
          <a:p>
            <a:pPr>
              <a:lnSpc>
                <a:spcPct val="45000"/>
              </a:lnSpc>
              <a:spcAft>
                <a:spcPts val="600"/>
              </a:spcAft>
            </a:pPr>
            <a:r>
              <a:rPr lang="en-GB" sz="2000" dirty="0">
                <a:hlinkClick r:id="rId10"/>
              </a:rPr>
              <a:t>Module 7: Docker</a:t>
            </a:r>
            <a:endParaRPr lang="en-GB" sz="2000" dirty="0"/>
          </a:p>
          <a:p>
            <a:pPr lvl="1">
              <a:lnSpc>
                <a:spcPct val="45000"/>
              </a:lnSpc>
              <a:spcAft>
                <a:spcPts val="600"/>
              </a:spcAft>
            </a:pPr>
            <a:r>
              <a:rPr lang="en-GB" sz="2000" dirty="0">
                <a:hlinkClick r:id="rId11"/>
              </a:rPr>
              <a:t>Overriding Dev Server Configuration</a:t>
            </a:r>
            <a:endParaRPr lang="en-GB" sz="2000" dirty="0"/>
          </a:p>
          <a:p>
            <a:pPr>
              <a:lnSpc>
                <a:spcPct val="45000"/>
              </a:lnSpc>
              <a:spcAft>
                <a:spcPts val="600"/>
              </a:spcAft>
            </a:pPr>
            <a:r>
              <a:rPr lang="en-GB" sz="2000" dirty="0">
                <a:hlinkClick r:id="rId12"/>
              </a:rPr>
              <a:t>Module 8: Testing in Containers</a:t>
            </a:r>
            <a:endParaRPr lang="en-GB" sz="2000" dirty="0"/>
          </a:p>
          <a:p>
            <a:pPr>
              <a:lnSpc>
                <a:spcPct val="45000"/>
              </a:lnSpc>
              <a:spcAft>
                <a:spcPts val="600"/>
              </a:spcAft>
            </a:pPr>
            <a:r>
              <a:rPr lang="en-GB" sz="2000" dirty="0">
                <a:hlinkClick r:id="rId13"/>
              </a:rPr>
              <a:t>Module 9: Support Licensing</a:t>
            </a:r>
            <a:endParaRPr lang="en-GB" sz="2000" dirty="0"/>
          </a:p>
          <a:p>
            <a:pPr>
              <a:lnSpc>
                <a:spcPct val="45000"/>
              </a:lnSpc>
              <a:spcAft>
                <a:spcPts val="600"/>
              </a:spcAft>
            </a:pPr>
            <a:r>
              <a:rPr lang="en-GB" sz="2000" dirty="0">
                <a:hlinkClick r:id="rId14"/>
              </a:rPr>
              <a:t>Conclusion</a:t>
            </a:r>
            <a:endParaRPr lang="en-GB" sz="2000" dirty="0"/>
          </a:p>
          <a:p>
            <a:pPr>
              <a:lnSpc>
                <a:spcPct val="45000"/>
              </a:lnSpc>
              <a:spcAft>
                <a:spcPts val="600"/>
              </a:spcAft>
            </a:pPr>
            <a:endParaRPr lang="en-US" sz="2000" dirty="0"/>
          </a:p>
        </p:txBody>
      </p:sp>
    </p:spTree>
    <p:extLst>
      <p:ext uri="{BB962C8B-B14F-4D97-AF65-F5344CB8AC3E}">
        <p14:creationId xmlns:p14="http://schemas.microsoft.com/office/powerpoint/2010/main" val="662356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Externalizing Configuration</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5</a:t>
            </a:r>
          </a:p>
        </p:txBody>
      </p:sp>
    </p:spTree>
    <p:extLst>
      <p:ext uri="{BB962C8B-B14F-4D97-AF65-F5344CB8AC3E}">
        <p14:creationId xmlns:p14="http://schemas.microsoft.com/office/powerpoint/2010/main" val="2986882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3"/>
          <p:cNvSpPr/>
          <p:nvPr/>
        </p:nvSpPr>
        <p:spPr>
          <a:xfrm>
            <a:off x="319680" y="762120"/>
            <a:ext cx="11566080" cy="5178600"/>
          </a:xfrm>
          <a:prstGeom prst="rect">
            <a:avLst/>
          </a:prstGeom>
          <a:noFill/>
          <a:ln>
            <a:noFill/>
          </a:ln>
        </p:spPr>
        <p:style>
          <a:lnRef idx="0">
            <a:scrgbClr r="0" g="0" b="0"/>
          </a:lnRef>
          <a:fillRef idx="0">
            <a:scrgbClr r="0" g="0" b="0"/>
          </a:fillRef>
          <a:effectRef idx="0">
            <a:scrgbClr r="0" g="0" b="0"/>
          </a:effectRef>
          <a:fontRef idx="minor"/>
        </p:style>
      </p:sp>
      <p:sp>
        <p:nvSpPr>
          <p:cNvPr id="2" name="Title 1">
            <a:extLst>
              <a:ext uri="{FF2B5EF4-FFF2-40B4-BE49-F238E27FC236}">
                <a16:creationId xmlns:a16="http://schemas.microsoft.com/office/drawing/2014/main" id="{92D37F4B-FC5A-A749-9E25-A38200A77400}"/>
              </a:ext>
            </a:extLst>
          </p:cNvPr>
          <p:cNvSpPr>
            <a:spLocks noGrp="1"/>
          </p:cNvSpPr>
          <p:nvPr>
            <p:ph type="title"/>
          </p:nvPr>
        </p:nvSpPr>
        <p:spPr/>
        <p:txBody>
          <a:bodyPr/>
          <a:lstStyle/>
          <a:p>
            <a:r>
              <a:rPr lang="en-US" dirty="0"/>
              <a:t>Variable Resolution</a:t>
            </a:r>
          </a:p>
        </p:txBody>
      </p:sp>
      <p:sp>
        <p:nvSpPr>
          <p:cNvPr id="4" name="Content Placeholder 3">
            <a:extLst>
              <a:ext uri="{FF2B5EF4-FFF2-40B4-BE49-F238E27FC236}">
                <a16:creationId xmlns:a16="http://schemas.microsoft.com/office/drawing/2014/main" id="{1FE4EF60-AAB8-4C46-8B6D-05A3995C59CE}"/>
              </a:ext>
            </a:extLst>
          </p:cNvPr>
          <p:cNvSpPr>
            <a:spLocks noGrp="1"/>
          </p:cNvSpPr>
          <p:nvPr>
            <p:ph idx="1"/>
          </p:nvPr>
        </p:nvSpPr>
        <p:spPr/>
        <p:txBody>
          <a:bodyPr/>
          <a:lstStyle/>
          <a:p>
            <a:r>
              <a:rPr lang="en-US" sz="2800" spc="-1" dirty="0">
                <a:solidFill>
                  <a:srgbClr val="000000"/>
                </a:solidFill>
                <a:uFill>
                  <a:solidFill>
                    <a:srgbClr val="FFFFFF"/>
                  </a:solidFill>
                </a:uFill>
                <a:ea typeface="MS Gothic"/>
              </a:rPr>
              <a:t>Liberty variable resolution happens top to bottom</a:t>
            </a:r>
          </a:p>
          <a:p>
            <a:endParaRPr lang="en-US" dirty="0"/>
          </a:p>
        </p:txBody>
      </p:sp>
      <p:sp>
        <p:nvSpPr>
          <p:cNvPr id="12" name="Rectangle 11">
            <a:extLst>
              <a:ext uri="{FF2B5EF4-FFF2-40B4-BE49-F238E27FC236}">
                <a16:creationId xmlns:a16="http://schemas.microsoft.com/office/drawing/2014/main" id="{0B7BCE0F-F2B3-0D49-9213-2CD6F9044E22}"/>
              </a:ext>
            </a:extLst>
          </p:cNvPr>
          <p:cNvSpPr/>
          <p:nvPr/>
        </p:nvSpPr>
        <p:spPr>
          <a:xfrm>
            <a:off x="3693475" y="4565872"/>
            <a:ext cx="3966693" cy="73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bootstrap properties</a:t>
            </a:r>
          </a:p>
        </p:txBody>
      </p:sp>
      <p:sp>
        <p:nvSpPr>
          <p:cNvPr id="13" name="Rectangle 12">
            <a:extLst>
              <a:ext uri="{FF2B5EF4-FFF2-40B4-BE49-F238E27FC236}">
                <a16:creationId xmlns:a16="http://schemas.microsoft.com/office/drawing/2014/main" id="{1F7E1262-DAE3-D240-99DF-418A931623C4}"/>
              </a:ext>
            </a:extLst>
          </p:cNvPr>
          <p:cNvSpPr/>
          <p:nvPr/>
        </p:nvSpPr>
        <p:spPr>
          <a:xfrm>
            <a:off x="3693476" y="5684223"/>
            <a:ext cx="3966693" cy="73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env</a:t>
            </a:r>
            <a:r>
              <a:rPr lang="en-US" dirty="0"/>
              <a:t> </a:t>
            </a:r>
            <a:r>
              <a:rPr lang="en-US" dirty="0" err="1"/>
              <a:t>vars</a:t>
            </a:r>
            <a:endParaRPr lang="en-US" dirty="0"/>
          </a:p>
        </p:txBody>
      </p:sp>
      <p:sp>
        <p:nvSpPr>
          <p:cNvPr id="14" name="Rectangle 13">
            <a:extLst>
              <a:ext uri="{FF2B5EF4-FFF2-40B4-BE49-F238E27FC236}">
                <a16:creationId xmlns:a16="http://schemas.microsoft.com/office/drawing/2014/main" id="{4F49FD3C-478B-5E4E-98BB-F1A9346B0EC0}"/>
              </a:ext>
            </a:extLst>
          </p:cNvPr>
          <p:cNvSpPr/>
          <p:nvPr/>
        </p:nvSpPr>
        <p:spPr>
          <a:xfrm>
            <a:off x="3693474" y="2329172"/>
            <a:ext cx="3966693" cy="73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 variables</a:t>
            </a:r>
          </a:p>
        </p:txBody>
      </p:sp>
      <p:cxnSp>
        <p:nvCxnSpPr>
          <p:cNvPr id="15" name="Straight Arrow Connector 14">
            <a:extLst>
              <a:ext uri="{FF2B5EF4-FFF2-40B4-BE49-F238E27FC236}">
                <a16:creationId xmlns:a16="http://schemas.microsoft.com/office/drawing/2014/main" id="{61832CEA-0C6D-AA4D-8E48-0ECE8034E274}"/>
              </a:ext>
            </a:extLst>
          </p:cNvPr>
          <p:cNvCxnSpPr>
            <a:stCxn id="12" idx="2"/>
            <a:endCxn id="13" idx="0"/>
          </p:cNvCxnSpPr>
          <p:nvPr/>
        </p:nvCxnSpPr>
        <p:spPr>
          <a:xfrm>
            <a:off x="5676822" y="5299968"/>
            <a:ext cx="1" cy="38425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F4A2F58-C650-964A-BD20-77A09652F8C7}"/>
              </a:ext>
            </a:extLst>
          </p:cNvPr>
          <p:cNvSpPr/>
          <p:nvPr/>
        </p:nvSpPr>
        <p:spPr>
          <a:xfrm>
            <a:off x="3693474" y="3447522"/>
            <a:ext cx="3966693" cy="73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Java system properties</a:t>
            </a:r>
          </a:p>
        </p:txBody>
      </p:sp>
      <p:cxnSp>
        <p:nvCxnSpPr>
          <p:cNvPr id="17" name="Straight Arrow Connector 16">
            <a:extLst>
              <a:ext uri="{FF2B5EF4-FFF2-40B4-BE49-F238E27FC236}">
                <a16:creationId xmlns:a16="http://schemas.microsoft.com/office/drawing/2014/main" id="{B1425D47-81FD-904D-83C5-D4986F6A8D51}"/>
              </a:ext>
            </a:extLst>
          </p:cNvPr>
          <p:cNvCxnSpPr>
            <a:stCxn id="16" idx="2"/>
            <a:endCxn id="12" idx="0"/>
          </p:cNvCxnSpPr>
          <p:nvPr/>
        </p:nvCxnSpPr>
        <p:spPr>
          <a:xfrm>
            <a:off x="5676821" y="4181618"/>
            <a:ext cx="1" cy="384254"/>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76CBC5C-B3A9-014F-BEBE-6E532CF872B3}"/>
              </a:ext>
            </a:extLst>
          </p:cNvPr>
          <p:cNvCxnSpPr>
            <a:stCxn id="14" idx="2"/>
            <a:endCxn id="16" idx="0"/>
          </p:cNvCxnSpPr>
          <p:nvPr/>
        </p:nvCxnSpPr>
        <p:spPr>
          <a:xfrm>
            <a:off x="5676821" y="3063268"/>
            <a:ext cx="0" cy="384254"/>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268015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B15FCD-7F62-9747-BA64-3C3C09A33C38}"/>
              </a:ext>
            </a:extLst>
          </p:cNvPr>
          <p:cNvSpPr>
            <a:spLocks noGrp="1"/>
          </p:cNvSpPr>
          <p:nvPr>
            <p:ph type="title"/>
          </p:nvPr>
        </p:nvSpPr>
        <p:spPr/>
        <p:txBody>
          <a:bodyPr/>
          <a:lstStyle/>
          <a:p>
            <a:r>
              <a:rPr lang="en-US" dirty="0"/>
              <a:t>Externalizing Config</a:t>
            </a:r>
          </a:p>
        </p:txBody>
      </p:sp>
      <p:sp>
        <p:nvSpPr>
          <p:cNvPr id="35842" name="Slide Number Placeholder 3"/>
          <p:cNvSpPr>
            <a:spLocks noGrp="1"/>
          </p:cNvSpPr>
          <p:nvPr>
            <p:ph type="sldNum" sz="quarter" idx="4294967295"/>
          </p:nvPr>
        </p:nvSpPr>
        <p:spPr bwMode="auto">
          <a:xfrm>
            <a:off x="0" y="6472238"/>
            <a:ext cx="581025" cy="2492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990575" indent="-380990">
              <a:defRPr>
                <a:solidFill>
                  <a:schemeClr val="tx1"/>
                </a:solidFill>
                <a:latin typeface="Arial" charset="0"/>
                <a:ea typeface="ＭＳ Ｐゴシック" charset="-128"/>
              </a:defRPr>
            </a:lvl2pPr>
            <a:lvl3pPr marL="1523962" indent="-304792">
              <a:defRPr>
                <a:solidFill>
                  <a:schemeClr val="tx1"/>
                </a:solidFill>
                <a:latin typeface="Arial" charset="0"/>
                <a:ea typeface="ＭＳ Ｐゴシック" charset="-128"/>
              </a:defRPr>
            </a:lvl3pPr>
            <a:lvl4pPr marL="2133547" indent="-304792">
              <a:defRPr>
                <a:solidFill>
                  <a:schemeClr val="tx1"/>
                </a:solidFill>
                <a:latin typeface="Arial" charset="0"/>
                <a:ea typeface="ＭＳ Ｐゴシック" charset="-128"/>
              </a:defRPr>
            </a:lvl4pPr>
            <a:lvl5pPr marL="2743131" indent="-304792">
              <a:defRPr>
                <a:solidFill>
                  <a:schemeClr val="tx1"/>
                </a:solidFill>
                <a:latin typeface="Arial" charset="0"/>
                <a:ea typeface="ＭＳ Ｐゴシック" charset="-128"/>
              </a:defRPr>
            </a:lvl5pPr>
            <a:lvl6pPr marL="3352716" indent="-304792" defTabSz="609585" eaLnBrk="0" fontAlgn="base" hangingPunct="0">
              <a:spcBef>
                <a:spcPct val="0"/>
              </a:spcBef>
              <a:spcAft>
                <a:spcPct val="0"/>
              </a:spcAft>
              <a:defRPr>
                <a:solidFill>
                  <a:schemeClr val="tx1"/>
                </a:solidFill>
                <a:latin typeface="Arial" charset="0"/>
                <a:ea typeface="ＭＳ Ｐゴシック" charset="-128"/>
              </a:defRPr>
            </a:lvl6pPr>
            <a:lvl7pPr marL="3962301" indent="-304792" defTabSz="609585" eaLnBrk="0" fontAlgn="base" hangingPunct="0">
              <a:spcBef>
                <a:spcPct val="0"/>
              </a:spcBef>
              <a:spcAft>
                <a:spcPct val="0"/>
              </a:spcAft>
              <a:defRPr>
                <a:solidFill>
                  <a:schemeClr val="tx1"/>
                </a:solidFill>
                <a:latin typeface="Arial" charset="0"/>
                <a:ea typeface="ＭＳ Ｐゴシック" charset="-128"/>
              </a:defRPr>
            </a:lvl7pPr>
            <a:lvl8pPr marL="4571886" indent="-304792" defTabSz="609585" eaLnBrk="0" fontAlgn="base" hangingPunct="0">
              <a:spcBef>
                <a:spcPct val="0"/>
              </a:spcBef>
              <a:spcAft>
                <a:spcPct val="0"/>
              </a:spcAft>
              <a:defRPr>
                <a:solidFill>
                  <a:schemeClr val="tx1"/>
                </a:solidFill>
                <a:latin typeface="Arial" charset="0"/>
                <a:ea typeface="ＭＳ Ｐゴシック" charset="-128"/>
              </a:defRPr>
            </a:lvl8pPr>
            <a:lvl9pPr marL="5181470" indent="-304792" defTabSz="609585" eaLnBrk="0" fontAlgn="base" hangingPunct="0">
              <a:spcBef>
                <a:spcPct val="0"/>
              </a:spcBef>
              <a:spcAft>
                <a:spcPct val="0"/>
              </a:spcAft>
              <a:defRPr>
                <a:solidFill>
                  <a:schemeClr val="tx1"/>
                </a:solidFill>
                <a:latin typeface="Arial" charset="0"/>
                <a:ea typeface="ＭＳ Ｐゴシック" charset="-128"/>
              </a:defRPr>
            </a:lvl9pPr>
          </a:lstStyle>
          <a:p>
            <a:fld id="{E504FAAD-FB9B-3241-B585-0209F8B22E0C}" type="slidenum">
              <a:rPr lang="en-US" altLang="en-US">
                <a:solidFill>
                  <a:schemeClr val="accent2"/>
                </a:solidFill>
              </a:rPr>
              <a:pPr/>
              <a:t>32</a:t>
            </a:fld>
            <a:endParaRPr lang="en-US" altLang="en-US">
              <a:solidFill>
                <a:schemeClr val="accent2"/>
              </a:solidFill>
            </a:endParaRPr>
          </a:p>
        </p:txBody>
      </p:sp>
      <p:grpSp>
        <p:nvGrpSpPr>
          <p:cNvPr id="35843" name="Group 7"/>
          <p:cNvGrpSpPr>
            <a:grpSpLocks/>
          </p:cNvGrpSpPr>
          <p:nvPr/>
        </p:nvGrpSpPr>
        <p:grpSpPr bwMode="auto">
          <a:xfrm>
            <a:off x="929216" y="2532627"/>
            <a:ext cx="10333567" cy="2413002"/>
            <a:chOff x="624095" y="2070099"/>
            <a:chExt cx="7750174" cy="1809751"/>
          </a:xfrm>
          <a:solidFill>
            <a:schemeClr val="bg1"/>
          </a:solidFill>
        </p:grpSpPr>
        <p:sp>
          <p:nvSpPr>
            <p:cNvPr id="6" name="Rectangle 5"/>
            <p:cNvSpPr/>
            <p:nvPr/>
          </p:nvSpPr>
          <p:spPr>
            <a:xfrm>
              <a:off x="624095" y="2070099"/>
              <a:ext cx="7750174" cy="15875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en-US" altLang="en-US" sz="2133" dirty="0">
                  <a:solidFill>
                    <a:srgbClr val="000000"/>
                  </a:solidFill>
                  <a:latin typeface="Lucida Console" charset="0"/>
                </a:rPr>
                <a:t>&lt;server&gt;</a:t>
              </a: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httpEndpoint</a:t>
              </a:r>
              <a:r>
                <a:rPr lang="en-US" altLang="en-US" sz="2133" dirty="0">
                  <a:solidFill>
                    <a:srgbClr val="000000"/>
                  </a:solidFill>
                  <a:latin typeface="Lucida Console" charset="0"/>
                </a:rPr>
                <a:t> id=“</a:t>
              </a:r>
              <a:r>
                <a:rPr lang="en-US" altLang="ja-JP" sz="2133" dirty="0" err="1">
                  <a:solidFill>
                    <a:srgbClr val="000000"/>
                  </a:solidFill>
                  <a:latin typeface="Lucida Console" charset="0"/>
                </a:rPr>
                <a:t>defaultHttpEndpoint</a:t>
              </a:r>
              <a:r>
                <a:rPr lang="en-US" altLang="en-US" sz="2133" dirty="0">
                  <a:solidFill>
                    <a:srgbClr val="000000"/>
                  </a:solidFill>
                  <a:latin typeface="Lucida Console" charset="0"/>
                </a:rPr>
                <a:t>”</a:t>
              </a:r>
              <a:r>
                <a:rPr lang="en-US" altLang="ja-JP" sz="2133" dirty="0">
                  <a:solidFill>
                    <a:srgbClr val="000000"/>
                  </a:solidFill>
                  <a:latin typeface="Lucida Console" charset="0"/>
                </a:rPr>
                <a:t> host=</a:t>
              </a:r>
              <a:r>
                <a:rPr lang="en-US" altLang="en-US" sz="2133" dirty="0">
                  <a:solidFill>
                    <a:srgbClr val="000000"/>
                  </a:solidFill>
                  <a:latin typeface="Lucida Console" charset="0"/>
                </a:rPr>
                <a:t>“*”</a:t>
              </a:r>
              <a:br>
                <a:rPr lang="en-US" altLang="ja-JP" sz="2133" dirty="0">
                  <a:solidFill>
                    <a:srgbClr val="000000"/>
                  </a:solidFill>
                  <a:latin typeface="Lucida Console" charset="0"/>
                </a:rPr>
              </a:br>
              <a:r>
                <a:rPr lang="en-US" altLang="ja-JP" sz="2133" dirty="0">
                  <a:solidFill>
                    <a:srgbClr val="000000"/>
                  </a:solidFill>
                  <a:latin typeface="Lucida Console" charset="0"/>
                </a:rPr>
                <a:t>                </a:t>
              </a:r>
              <a:r>
                <a:rPr lang="en-US" altLang="ja-JP" sz="2133" dirty="0" err="1">
                  <a:solidFill>
                    <a:srgbClr val="000000"/>
                  </a:solidFill>
                  <a:latin typeface="Lucida Console" charset="0"/>
                </a:rPr>
                <a:t>httpPort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a:t>
              </a:r>
              <a:r>
                <a:rPr lang="en-US" altLang="ja-JP" sz="2133" dirty="0" err="1">
                  <a:solidFill>
                    <a:srgbClr val="000000"/>
                  </a:solidFill>
                  <a:latin typeface="Lucida Console" charset="0"/>
                </a:rPr>
                <a:t>env.SERVER_HTTP_PORT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 </a:t>
              </a:r>
              <a:br>
                <a:rPr lang="en-US" altLang="ja-JP" sz="2133" dirty="0">
                  <a:solidFill>
                    <a:srgbClr val="000000"/>
                  </a:solidFill>
                  <a:latin typeface="Lucida Console" charset="0"/>
                </a:rPr>
              </a:br>
              <a:r>
                <a:rPr lang="en-US" altLang="ja-JP" sz="2133" dirty="0">
                  <a:solidFill>
                    <a:srgbClr val="000000"/>
                  </a:solidFill>
                  <a:latin typeface="Lucida Console" charset="0"/>
                </a:rPr>
                <a:t>                </a:t>
              </a:r>
              <a:r>
                <a:rPr lang="en-US" altLang="ja-JP" sz="2133" dirty="0" err="1">
                  <a:solidFill>
                    <a:srgbClr val="000000"/>
                  </a:solidFill>
                  <a:latin typeface="Lucida Console" charset="0"/>
                </a:rPr>
                <a:t>httpsPort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a:t>
              </a:r>
              <a:r>
                <a:rPr lang="en-US" altLang="ja-JP" sz="2133" dirty="0" err="1">
                  <a:solidFill>
                    <a:srgbClr val="000000"/>
                  </a:solidFill>
                  <a:latin typeface="Lucida Console" charset="0"/>
                </a:rPr>
                <a:t>env.SERVER_HTTPS_PORT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/&gt;</a:t>
              </a:r>
              <a:br>
                <a:rPr lang="en-US" altLang="ja-JP" sz="2133" dirty="0">
                  <a:solidFill>
                    <a:srgbClr val="000000"/>
                  </a:solidFill>
                  <a:latin typeface="Lucida Console" charset="0"/>
                </a:rPr>
              </a:br>
              <a:r>
                <a:rPr lang="en-US" altLang="ja-JP" sz="2133" dirty="0">
                  <a:solidFill>
                    <a:srgbClr val="000000"/>
                  </a:solidFill>
                  <a:latin typeface="Lucida Console" charset="0"/>
                </a:rPr>
                <a:t>&lt;/server&gt;</a:t>
              </a:r>
              <a:endParaRPr lang="en-US" altLang="en-US" sz="2133" dirty="0">
                <a:solidFill>
                  <a:srgbClr val="000000"/>
                </a:solidFill>
                <a:latin typeface="Lucida Console" charset="0"/>
              </a:endParaRPr>
            </a:p>
          </p:txBody>
        </p:sp>
        <p:sp>
          <p:nvSpPr>
            <p:cNvPr id="7" name="Rectangle 6"/>
            <p:cNvSpPr/>
            <p:nvPr/>
          </p:nvSpPr>
          <p:spPr>
            <a:xfrm>
              <a:off x="2240024" y="3435350"/>
              <a:ext cx="4452938" cy="444500"/>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configDropins</a:t>
              </a:r>
              <a:r>
                <a:rPr lang="en-US" sz="2400" dirty="0">
                  <a:solidFill>
                    <a:schemeClr val="tx2"/>
                  </a:solidFill>
                </a:rPr>
                <a:t>/defaults/common-</a:t>
              </a:r>
              <a:r>
                <a:rPr lang="en-US" sz="2400" dirty="0" err="1">
                  <a:solidFill>
                    <a:schemeClr val="tx2"/>
                  </a:solidFill>
                </a:rPr>
                <a:t>http.xml</a:t>
              </a:r>
              <a:endParaRPr lang="en-US" sz="2400" dirty="0">
                <a:solidFill>
                  <a:schemeClr val="tx2"/>
                </a:solidFill>
              </a:endParaRPr>
            </a:p>
          </p:txBody>
        </p:sp>
      </p:grpSp>
    </p:spTree>
    <p:extLst>
      <p:ext uri="{BB962C8B-B14F-4D97-AF65-F5344CB8AC3E}">
        <p14:creationId xmlns:p14="http://schemas.microsoft.com/office/powerpoint/2010/main" val="1423977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6254043" y="5265757"/>
            <a:ext cx="5633156" cy="461665"/>
          </a:xfrm>
          <a:prstGeom prst="rect">
            <a:avLst/>
          </a:prstGeom>
          <a:solidFill>
            <a:schemeClr val="tx1"/>
          </a:solidFill>
        </p:spPr>
        <p:txBody>
          <a:bodyPr wrap="square">
            <a:spAutoFit/>
          </a:bodyPr>
          <a:lstStyle/>
          <a:p>
            <a:endParaRPr lang="en-US" sz="2400" dirty="0">
              <a:solidFill>
                <a:srgbClr val="CACACA"/>
              </a:solidFill>
              <a:latin typeface="Menlo-Regular" charset="0"/>
            </a:endParaRPr>
          </a:p>
        </p:txBody>
      </p:sp>
      <p:sp>
        <p:nvSpPr>
          <p:cNvPr id="28" name="Rectangle 27"/>
          <p:cNvSpPr/>
          <p:nvPr/>
        </p:nvSpPr>
        <p:spPr>
          <a:xfrm>
            <a:off x="6344366" y="1613475"/>
            <a:ext cx="5633156" cy="4114844"/>
          </a:xfrm>
          <a:prstGeom prst="rect">
            <a:avLst/>
          </a:prstGeom>
          <a:solidFill>
            <a:schemeClr val="tx1"/>
          </a:solidFill>
        </p:spPr>
        <p:txBody>
          <a:bodyPr wrap="square">
            <a:spAutoFit/>
          </a:bodyPr>
          <a:lstStyle/>
          <a:p>
            <a:r>
              <a:rPr lang="en-US" sz="1867" dirty="0">
                <a:solidFill>
                  <a:srgbClr val="43C0A0"/>
                </a:solidFill>
                <a:latin typeface="Lucida Console" panose="020B0609040504020204" pitchFamily="49" charset="0"/>
              </a:rPr>
              <a:t>@Path</a:t>
            </a:r>
            <a:r>
              <a:rPr lang="en-US" sz="1867" dirty="0">
                <a:solidFill>
                  <a:schemeClr val="bg1"/>
                </a:solidFill>
                <a:latin typeface="Lucida Console" panose="020B0609040504020204" pitchFamily="49" charset="0"/>
              </a:rPr>
              <a:t>(“</a:t>
            </a:r>
            <a:r>
              <a:rPr lang="en-US" sz="1867" dirty="0">
                <a:solidFill>
                  <a:srgbClr val="00B0F0"/>
                </a:solidFill>
                <a:latin typeface="Lucida Console" panose="020B0609040504020204" pitchFamily="49" charset="0"/>
              </a:rPr>
              <a:t>/</a:t>
            </a:r>
            <a:r>
              <a:rPr lang="en-US" sz="1867" dirty="0">
                <a:solidFill>
                  <a:schemeClr val="bg1"/>
                </a:solidFill>
                <a:latin typeface="Lucida Console" panose="020B0609040504020204" pitchFamily="49" charset="0"/>
              </a:rPr>
              <a:t>”)</a:t>
            </a:r>
          </a:p>
          <a:p>
            <a:r>
              <a:rPr lang="en-US" sz="1867" dirty="0">
                <a:solidFill>
                  <a:srgbClr val="4689CC"/>
                </a:solidFill>
                <a:latin typeface="Lucida Console" panose="020B0609040504020204" pitchFamily="49" charset="0"/>
              </a:rPr>
              <a:t>public</a:t>
            </a: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class</a:t>
            </a:r>
            <a:r>
              <a:rPr lang="en-US" sz="1867" dirty="0">
                <a:solidFill>
                  <a:schemeClr val="bg1"/>
                </a:solidFill>
                <a:latin typeface="Lucida Console" panose="020B0609040504020204" pitchFamily="49" charset="0"/>
              </a:rPr>
              <a:t> </a:t>
            </a:r>
            <a:r>
              <a:rPr lang="en-US" sz="1867" dirty="0" err="1">
                <a:solidFill>
                  <a:srgbClr val="D4D69A"/>
                </a:solidFill>
                <a:latin typeface="Lucida Console" panose="020B0609040504020204" pitchFamily="49" charset="0"/>
              </a:rPr>
              <a:t>RestEE</a:t>
            </a:r>
            <a:r>
              <a:rPr lang="en-US" sz="1867" dirty="0">
                <a:solidFill>
                  <a:schemeClr val="bg1"/>
                </a:solidFill>
                <a:latin typeface="Lucida Console" panose="020B0609040504020204" pitchFamily="49" charset="0"/>
              </a:rPr>
              <a:t> {</a:t>
            </a:r>
          </a:p>
          <a:p>
            <a:br>
              <a:rPr lang="en-US" sz="1867" dirty="0">
                <a:solidFill>
                  <a:schemeClr val="bg1"/>
                </a:solidFill>
                <a:latin typeface="Lucida Console" panose="020B0609040504020204" pitchFamily="49" charset="0"/>
              </a:rPr>
            </a:br>
            <a:r>
              <a:rPr lang="en-US" sz="1867" b="1" dirty="0">
                <a:solidFill>
                  <a:schemeClr val="bg1"/>
                </a:solidFill>
                <a:latin typeface="Lucida Console" panose="020B0609040504020204" pitchFamily="49" charset="0"/>
              </a:rPr>
              <a:t>  </a:t>
            </a:r>
            <a:r>
              <a:rPr lang="en-US" sz="1867" b="1" dirty="0">
                <a:solidFill>
                  <a:srgbClr val="43C0A0"/>
                </a:solidFill>
                <a:latin typeface="Lucida Console" panose="020B0609040504020204" pitchFamily="49" charset="0"/>
              </a:rPr>
              <a:t>@Inject</a:t>
            </a:r>
            <a:br>
              <a:rPr lang="en-US" sz="1867" b="1" dirty="0">
                <a:solidFill>
                  <a:srgbClr val="43C0A0"/>
                </a:solidFill>
                <a:latin typeface="Lucida Console" panose="020B0609040504020204" pitchFamily="49" charset="0"/>
              </a:rPr>
            </a:br>
            <a:r>
              <a:rPr lang="en-US" sz="1867" b="1" dirty="0">
                <a:solidFill>
                  <a:srgbClr val="43C0A0"/>
                </a:solidFill>
                <a:latin typeface="Lucida Console" panose="020B0609040504020204" pitchFamily="49" charset="0"/>
              </a:rPr>
              <a:t>  @</a:t>
            </a:r>
            <a:r>
              <a:rPr lang="en-US" sz="1867" b="1" dirty="0" err="1">
                <a:solidFill>
                  <a:srgbClr val="43C0A0"/>
                </a:solidFill>
                <a:latin typeface="Lucida Console" panose="020B0609040504020204" pitchFamily="49" charset="0"/>
              </a:rPr>
              <a:t>ConfigProperty</a:t>
            </a:r>
            <a:r>
              <a:rPr lang="en-US" sz="1867" b="1" dirty="0">
                <a:solidFill>
                  <a:schemeClr val="bg1"/>
                </a:solidFill>
                <a:latin typeface="Lucida Console" panose="020B0609040504020204" pitchFamily="49" charset="0"/>
              </a:rPr>
              <a:t>(“</a:t>
            </a:r>
            <a:r>
              <a:rPr lang="en-US" sz="1867" b="1" dirty="0">
                <a:solidFill>
                  <a:srgbClr val="00B0F0"/>
                </a:solidFill>
                <a:latin typeface="Lucida Console" panose="020B0609040504020204" pitchFamily="49" charset="0"/>
              </a:rPr>
              <a:t>name</a:t>
            </a:r>
            <a:r>
              <a:rPr lang="en-US" sz="1867" b="1" dirty="0">
                <a:solidFill>
                  <a:schemeClr val="bg1"/>
                </a:solidFill>
                <a:latin typeface="Lucida Console" panose="020B0609040504020204" pitchFamily="49" charset="0"/>
              </a:rPr>
              <a:t>”)</a:t>
            </a:r>
          </a:p>
          <a:p>
            <a:r>
              <a:rPr lang="en-US" sz="1867" b="1" dirty="0">
                <a:solidFill>
                  <a:schemeClr val="bg1"/>
                </a:solidFill>
                <a:latin typeface="Lucida Console" panose="020B0609040504020204" pitchFamily="49" charset="0"/>
              </a:rPr>
              <a:t>  </a:t>
            </a:r>
            <a:r>
              <a:rPr lang="en-US" sz="1867" b="1" dirty="0">
                <a:solidFill>
                  <a:srgbClr val="4689CC"/>
                </a:solidFill>
                <a:latin typeface="Lucida Console" panose="020B0609040504020204" pitchFamily="49" charset="0"/>
              </a:rPr>
              <a:t>private</a:t>
            </a:r>
            <a:r>
              <a:rPr lang="en-US" sz="1867" b="1" dirty="0">
                <a:solidFill>
                  <a:schemeClr val="bg1"/>
                </a:solidFill>
                <a:latin typeface="Lucida Console" panose="020B0609040504020204" pitchFamily="49" charset="0"/>
              </a:rPr>
              <a:t> </a:t>
            </a:r>
            <a:r>
              <a:rPr lang="en-US" sz="1867" b="1" dirty="0">
                <a:solidFill>
                  <a:srgbClr val="43C0A0"/>
                </a:solidFill>
                <a:latin typeface="Lucida Console" panose="020B0609040504020204" pitchFamily="49" charset="0"/>
              </a:rPr>
              <a:t>String</a:t>
            </a:r>
            <a:r>
              <a:rPr lang="en-US" sz="1867" b="1" dirty="0">
                <a:solidFill>
                  <a:schemeClr val="bg1"/>
                </a:solidFill>
                <a:latin typeface="Lucida Console" panose="020B0609040504020204" pitchFamily="49" charset="0"/>
              </a:rPr>
              <a:t> name;</a:t>
            </a:r>
          </a:p>
          <a:p>
            <a:endParaRPr lang="en-US" sz="1867" dirty="0">
              <a:solidFill>
                <a:schemeClr val="bg1"/>
              </a:solidFill>
              <a:latin typeface="Lucida Console" panose="020B0609040504020204" pitchFamily="49" charset="0"/>
            </a:endParaRPr>
          </a:p>
          <a:p>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@GET</a:t>
            </a:r>
            <a:br>
              <a:rPr lang="en-US" sz="1867" dirty="0">
                <a:solidFill>
                  <a:schemeClr val="bg1"/>
                </a:solidFill>
                <a:latin typeface="Lucida Console" panose="020B0609040504020204" pitchFamily="49" charset="0"/>
              </a:rPr>
            </a:b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@Counter</a:t>
            </a:r>
            <a:br>
              <a:rPr lang="en-US" sz="1867" dirty="0">
                <a:solidFill>
                  <a:srgbClr val="43C0A0"/>
                </a:solidFill>
                <a:latin typeface="Lucida Console" panose="020B0609040504020204" pitchFamily="49" charset="0"/>
              </a:rPr>
            </a:br>
            <a:r>
              <a:rPr lang="en-US" sz="1867" dirty="0">
                <a:solidFill>
                  <a:srgbClr val="43C0A0"/>
                </a:solidFill>
                <a:latin typeface="Lucida Console" panose="020B0609040504020204" pitchFamily="49" charset="0"/>
              </a:rPr>
              <a:t>  @Traced</a:t>
            </a:r>
          </a:p>
          <a:p>
            <a:r>
              <a:rPr lang="en-US" sz="1867" dirty="0">
                <a:solidFill>
                  <a:schemeClr val="bg1"/>
                </a:solidFill>
                <a:latin typeface="Lucida Console" panose="020B0609040504020204" pitchFamily="49" charset="0"/>
              </a:rPr>
              <a:t>  </a:t>
            </a:r>
            <a:r>
              <a:rPr lang="en-US" sz="1867" dirty="0">
                <a:solidFill>
                  <a:srgbClr val="4689CC"/>
                </a:solidFill>
                <a:latin typeface="Lucida Console" panose="020B0609040504020204" pitchFamily="49" charset="0"/>
              </a:rPr>
              <a:t>public</a:t>
            </a: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String</a:t>
            </a:r>
            <a:r>
              <a:rPr lang="en-US" sz="1867" dirty="0">
                <a:solidFill>
                  <a:schemeClr val="bg1"/>
                </a:solidFill>
                <a:latin typeface="Lucida Console" panose="020B0609040504020204" pitchFamily="49" charset="0"/>
              </a:rPr>
              <a:t> </a:t>
            </a:r>
            <a:r>
              <a:rPr lang="en-US" sz="1867" dirty="0">
                <a:solidFill>
                  <a:srgbClr val="D4D69A"/>
                </a:solidFill>
                <a:latin typeface="Lucida Console" panose="020B0609040504020204" pitchFamily="49" charset="0"/>
              </a:rPr>
              <a:t>hello</a:t>
            </a:r>
            <a:r>
              <a:rPr lang="en-US" sz="1867" dirty="0">
                <a:solidFill>
                  <a:schemeClr val="bg1"/>
                </a:solidFill>
                <a:latin typeface="Lucida Console" panose="020B0609040504020204" pitchFamily="49" charset="0"/>
              </a:rPr>
              <a:t>() {</a:t>
            </a:r>
          </a:p>
          <a:p>
            <a:r>
              <a:rPr lang="en-US" sz="1867" dirty="0">
                <a:solidFill>
                  <a:schemeClr val="bg1"/>
                </a:solidFill>
                <a:latin typeface="Lucida Console" panose="020B0609040504020204" pitchFamily="49" charset="0"/>
              </a:rPr>
              <a:t>    return "</a:t>
            </a:r>
            <a:r>
              <a:rPr lang="en-US" sz="1867" dirty="0">
                <a:solidFill>
                  <a:srgbClr val="00B0F0"/>
                </a:solidFill>
                <a:latin typeface="Lucida Console" panose="020B0609040504020204" pitchFamily="49" charset="0"/>
              </a:rPr>
              <a:t>Hello </a:t>
            </a:r>
            <a:r>
              <a:rPr lang="en-US" sz="1867" dirty="0">
                <a:solidFill>
                  <a:schemeClr val="bg1"/>
                </a:solidFill>
                <a:latin typeface="Lucida Console" panose="020B0609040504020204" pitchFamily="49" charset="0"/>
              </a:rPr>
              <a:t>" + name;</a:t>
            </a:r>
          </a:p>
          <a:p>
            <a:r>
              <a:rPr lang="en-US" sz="1867" dirty="0">
                <a:solidFill>
                  <a:schemeClr val="bg1"/>
                </a:solidFill>
                <a:latin typeface="Lucida Console" panose="020B0609040504020204" pitchFamily="49" charset="0"/>
              </a:rPr>
              <a:t>  }</a:t>
            </a:r>
          </a:p>
          <a:p>
            <a:r>
              <a:rPr lang="en-US" sz="1867" dirty="0">
                <a:solidFill>
                  <a:schemeClr val="bg1"/>
                </a:solidFill>
                <a:latin typeface="Lucida Console" panose="020B0609040504020204" pitchFamily="49" charset="0"/>
              </a:rPr>
              <a:t>}</a:t>
            </a:r>
          </a:p>
        </p:txBody>
      </p:sp>
      <p:sp>
        <p:nvSpPr>
          <p:cNvPr id="29" name="Shape 238">
            <a:extLst>
              <a:ext uri="{FF2B5EF4-FFF2-40B4-BE49-F238E27FC236}">
                <a16:creationId xmlns:a16="http://schemas.microsoft.com/office/drawing/2014/main" id="{47B146B9-AB0A-714E-B2CD-1FF9E2C38847}"/>
              </a:ext>
            </a:extLst>
          </p:cNvPr>
          <p:cNvSpPr txBox="1">
            <a:spLocks/>
          </p:cNvSpPr>
          <p:nvPr/>
        </p:nvSpPr>
        <p:spPr>
          <a:xfrm>
            <a:off x="838200" y="365125"/>
            <a:ext cx="10515600" cy="996579"/>
          </a:xfrm>
          <a:prstGeom prst="rect">
            <a:avLst/>
          </a:prstGeom>
        </p:spPr>
        <p:txBody>
          <a:bodyPr spcFirstLastPara="1" vert="horz" wrap="square" lIns="121900" tIns="121900" rIns="121900" bIns="121900" rtlCol="0" anchor="t" anchorCtr="0">
            <a:noAutofit/>
          </a:bodyPr>
          <a:lstStyle>
            <a:lvl1pPr marL="0" marR="0" indent="0" algn="l" defTabSz="457200" rtl="0" eaLnBrk="1" fontAlgn="auto" latinLnBrk="0" hangingPunct="1">
              <a:lnSpc>
                <a:spcPct val="100000"/>
              </a:lnSpc>
              <a:spcBef>
                <a:spcPct val="0"/>
              </a:spcBef>
              <a:spcAft>
                <a:spcPts val="0"/>
              </a:spcAft>
              <a:buClrTx/>
              <a:buSzTx/>
              <a:buFontTx/>
              <a:buNone/>
              <a:tabLst/>
              <a:defRPr sz="4400" kern="1200">
                <a:solidFill>
                  <a:srgbClr val="4A567D"/>
                </a:solidFill>
                <a:latin typeface="+mj-lt"/>
                <a:ea typeface="+mj-ea"/>
                <a:cs typeface="+mj-cs"/>
              </a:defRPr>
            </a:lvl1pPr>
          </a:lstStyle>
          <a:p>
            <a:pPr>
              <a:spcBef>
                <a:spcPts val="0"/>
              </a:spcBef>
            </a:pPr>
            <a:r>
              <a:rPr lang="en-US" dirty="0">
                <a:latin typeface="Trebuchet MS" panose="020B0703020202090204" pitchFamily="34" charset="0"/>
              </a:rPr>
              <a:t>Eclipse </a:t>
            </a:r>
            <a:r>
              <a:rPr lang="en-US" dirty="0" err="1">
                <a:latin typeface="Trebuchet MS" panose="020B0703020202090204" pitchFamily="34" charset="0"/>
              </a:rPr>
              <a:t>MicroProfile</a:t>
            </a:r>
            <a:endParaRPr lang="en-US" dirty="0">
              <a:latin typeface="Trebuchet MS" panose="020B0703020202090204" pitchFamily="34" charset="0"/>
            </a:endParaRPr>
          </a:p>
        </p:txBody>
      </p:sp>
      <p:sp>
        <p:nvSpPr>
          <p:cNvPr id="7" name="TextBox 6">
            <a:extLst>
              <a:ext uri="{FF2B5EF4-FFF2-40B4-BE49-F238E27FC236}">
                <a16:creationId xmlns:a16="http://schemas.microsoft.com/office/drawing/2014/main" id="{D31DDC68-E589-6740-B7D0-4B03081DB0BD}"/>
              </a:ext>
            </a:extLst>
          </p:cNvPr>
          <p:cNvSpPr txBox="1"/>
          <p:nvPr/>
        </p:nvSpPr>
        <p:spPr>
          <a:xfrm>
            <a:off x="643461" y="1442517"/>
            <a:ext cx="5204177" cy="1938992"/>
          </a:xfrm>
          <a:prstGeom prst="rect">
            <a:avLst/>
          </a:prstGeom>
          <a:noFill/>
        </p:spPr>
        <p:txBody>
          <a:bodyPr wrap="square" rtlCol="0">
            <a:spAutoFit/>
          </a:bodyPr>
          <a:lstStyle/>
          <a:p>
            <a:pPr marL="380990" indent="-380990">
              <a:buFont typeface="Arial" panose="020B0604020202020204" pitchFamily="34" charset="0"/>
              <a:buChar char="•"/>
            </a:pPr>
            <a:r>
              <a:rPr lang="en-US" sz="2400" dirty="0"/>
              <a:t>Inject Configuration</a:t>
            </a:r>
          </a:p>
          <a:p>
            <a:pPr marL="380990" indent="-380990">
              <a:buFont typeface="Arial" panose="020B0604020202020204" pitchFamily="34" charset="0"/>
              <a:buChar char="•"/>
            </a:pPr>
            <a:r>
              <a:rPr lang="en-US" sz="2400" dirty="0"/>
              <a:t>Sourced from</a:t>
            </a:r>
          </a:p>
          <a:p>
            <a:pPr marL="838190" lvl="1" indent="-380990">
              <a:buFont typeface="Arial" panose="020B0604020202020204" pitchFamily="34" charset="0"/>
              <a:buChar char="•"/>
            </a:pPr>
            <a:r>
              <a:rPr lang="en-US" sz="2400" dirty="0"/>
              <a:t>Properties file</a:t>
            </a:r>
          </a:p>
          <a:p>
            <a:pPr marL="838190" lvl="1" indent="-380990">
              <a:buFont typeface="Arial" panose="020B0604020202020204" pitchFamily="34" charset="0"/>
              <a:buChar char="•"/>
            </a:pPr>
            <a:r>
              <a:rPr lang="en-US" sz="2400" dirty="0"/>
              <a:t>Java system properties</a:t>
            </a:r>
          </a:p>
          <a:p>
            <a:pPr marL="838190" lvl="1" indent="-380990">
              <a:buFont typeface="Arial" panose="020B0604020202020204" pitchFamily="34" charset="0"/>
              <a:buChar char="•"/>
            </a:pPr>
            <a:r>
              <a:rPr lang="en-US" sz="2400" dirty="0"/>
              <a:t>Environment</a:t>
            </a:r>
          </a:p>
        </p:txBody>
      </p:sp>
    </p:spTree>
    <p:extLst>
      <p:ext uri="{BB962C8B-B14F-4D97-AF65-F5344CB8AC3E}">
        <p14:creationId xmlns:p14="http://schemas.microsoft.com/office/powerpoint/2010/main" val="327817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7A60-3878-A641-9D34-80624BF452AC}"/>
              </a:ext>
            </a:extLst>
          </p:cNvPr>
          <p:cNvSpPr>
            <a:spLocks noGrp="1"/>
          </p:cNvSpPr>
          <p:nvPr>
            <p:ph type="ctrTitle"/>
          </p:nvPr>
        </p:nvSpPr>
        <p:spPr/>
        <p:txBody>
          <a:bodyPr/>
          <a:lstStyle/>
          <a:p>
            <a:r>
              <a:rPr lang="en-US" dirty="0"/>
              <a:t>Testing</a:t>
            </a:r>
          </a:p>
        </p:txBody>
      </p:sp>
      <p:sp>
        <p:nvSpPr>
          <p:cNvPr id="3" name="Subtitle 2">
            <a:extLst>
              <a:ext uri="{FF2B5EF4-FFF2-40B4-BE49-F238E27FC236}">
                <a16:creationId xmlns:a16="http://schemas.microsoft.com/office/drawing/2014/main" id="{1CCF312C-5DB6-B74B-81C1-888A1282C3E3}"/>
              </a:ext>
            </a:extLst>
          </p:cNvPr>
          <p:cNvSpPr>
            <a:spLocks noGrp="1"/>
          </p:cNvSpPr>
          <p:nvPr>
            <p:ph type="subTitle" idx="1"/>
          </p:nvPr>
        </p:nvSpPr>
        <p:spPr/>
        <p:txBody>
          <a:bodyPr/>
          <a:lstStyle/>
          <a:p>
            <a:r>
              <a:rPr lang="en-US" dirty="0"/>
              <a:t>Module 6</a:t>
            </a:r>
          </a:p>
        </p:txBody>
      </p:sp>
    </p:spTree>
    <p:extLst>
      <p:ext uri="{BB962C8B-B14F-4D97-AF65-F5344CB8AC3E}">
        <p14:creationId xmlns:p14="http://schemas.microsoft.com/office/powerpoint/2010/main" val="454563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EA7D-1202-2F44-9017-240F3D3CF6A5}"/>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95FC0B2A-0B46-7947-A2D7-E3AADD3F4CAC}"/>
              </a:ext>
            </a:extLst>
          </p:cNvPr>
          <p:cNvSpPr>
            <a:spLocks noGrp="1"/>
          </p:cNvSpPr>
          <p:nvPr>
            <p:ph idx="1"/>
          </p:nvPr>
        </p:nvSpPr>
        <p:spPr/>
        <p:txBody>
          <a:bodyPr/>
          <a:lstStyle/>
          <a:p>
            <a:r>
              <a:rPr lang="en-US" dirty="0"/>
              <a:t>Use maven-surefire-plugin to run unit test</a:t>
            </a:r>
          </a:p>
          <a:p>
            <a:pPr lvl="1"/>
            <a:r>
              <a:rPr lang="en-US" dirty="0"/>
              <a:t>Use CDI dependency injection to make your code easy to mock &amp; unit test</a:t>
            </a:r>
          </a:p>
          <a:p>
            <a:r>
              <a:rPr lang="en-US" dirty="0"/>
              <a:t>Use maven-failsafe-plugin to run integration test</a:t>
            </a:r>
          </a:p>
          <a:p>
            <a:pPr lvl="1"/>
            <a:r>
              <a:rPr lang="en-US" dirty="0"/>
              <a:t>liberty-maven-app-parent predefined executions help</a:t>
            </a:r>
          </a:p>
          <a:p>
            <a:r>
              <a:rPr lang="en-US" dirty="0"/>
              <a:t>Use Liberty </a:t>
            </a:r>
            <a:r>
              <a:rPr lang="en-US" dirty="0" err="1"/>
              <a:t>Arquillian</a:t>
            </a:r>
            <a:r>
              <a:rPr lang="en-US" dirty="0"/>
              <a:t> integration to run tests on a Liberty server</a:t>
            </a:r>
          </a:p>
        </p:txBody>
      </p:sp>
    </p:spTree>
    <p:extLst>
      <p:ext uri="{BB962C8B-B14F-4D97-AF65-F5344CB8AC3E}">
        <p14:creationId xmlns:p14="http://schemas.microsoft.com/office/powerpoint/2010/main" val="874044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Docker</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7</a:t>
            </a:r>
          </a:p>
        </p:txBody>
      </p:sp>
    </p:spTree>
    <p:extLst>
      <p:ext uri="{BB962C8B-B14F-4D97-AF65-F5344CB8AC3E}">
        <p14:creationId xmlns:p14="http://schemas.microsoft.com/office/powerpoint/2010/main" val="2910386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398B9328-A9E8-E646-97D2-A970CEA6B97A}"/>
              </a:ext>
            </a:extLst>
          </p:cNvPr>
          <p:cNvGrpSpPr/>
          <p:nvPr/>
        </p:nvGrpSpPr>
        <p:grpSpPr>
          <a:xfrm>
            <a:off x="3926417" y="2650068"/>
            <a:ext cx="6426200" cy="2455333"/>
            <a:chOff x="2944813" y="1987551"/>
            <a:chExt cx="4819650" cy="1841500"/>
          </a:xfrm>
        </p:grpSpPr>
        <p:grpSp>
          <p:nvGrpSpPr>
            <p:cNvPr id="12" name="Group 11">
              <a:extLst>
                <a:ext uri="{FF2B5EF4-FFF2-40B4-BE49-F238E27FC236}">
                  <a16:creationId xmlns:a16="http://schemas.microsoft.com/office/drawing/2014/main" id="{63AABF7F-E7CC-934F-92CC-2F8469F35C11}"/>
                </a:ext>
              </a:extLst>
            </p:cNvPr>
            <p:cNvGrpSpPr/>
            <p:nvPr/>
          </p:nvGrpSpPr>
          <p:grpSpPr>
            <a:xfrm>
              <a:off x="2944813" y="1987551"/>
              <a:ext cx="4819650" cy="1841500"/>
              <a:chOff x="2944813" y="1987551"/>
              <a:chExt cx="4819650" cy="1841500"/>
            </a:xfrm>
          </p:grpSpPr>
          <p:cxnSp>
            <p:nvCxnSpPr>
              <p:cNvPr id="34" name="Straight Arrow Connector 33"/>
              <p:cNvCxnSpPr/>
              <p:nvPr/>
            </p:nvCxnSpPr>
            <p:spPr bwMode="auto">
              <a:xfrm>
                <a:off x="2944813" y="2941639"/>
                <a:ext cx="735012" cy="0"/>
              </a:xfrm>
              <a:prstGeom prst="straightConnector1">
                <a:avLst/>
              </a:prstGeom>
              <a:ln>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sp>
            <p:nvSpPr>
              <p:cNvPr id="55" name="Cloud 54"/>
              <p:cNvSpPr/>
              <p:nvPr/>
            </p:nvSpPr>
            <p:spPr bwMode="auto">
              <a:xfrm>
                <a:off x="4467225" y="1987551"/>
                <a:ext cx="3297238" cy="1841500"/>
              </a:xfrm>
              <a:prstGeom prst="cloud">
                <a:avLst/>
              </a:prstGeom>
              <a:solidFill>
                <a:srgbClr val="152A36"/>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667" dirty="0">
                  <a:solidFill>
                    <a:schemeClr val="tx1"/>
                  </a:solidFill>
                </a:endParaRPr>
              </a:p>
            </p:txBody>
          </p:sp>
          <p:grpSp>
            <p:nvGrpSpPr>
              <p:cNvPr id="94" name="Group 93">
                <a:extLst>
                  <a:ext uri="{FF2B5EF4-FFF2-40B4-BE49-F238E27FC236}">
                    <a16:creationId xmlns:a16="http://schemas.microsoft.com/office/drawing/2014/main" id="{8C3AF7AE-1B19-A34B-A832-72D3B70EA37D}"/>
                  </a:ext>
                </a:extLst>
              </p:cNvPr>
              <p:cNvGrpSpPr/>
              <p:nvPr/>
            </p:nvGrpSpPr>
            <p:grpSpPr>
              <a:xfrm>
                <a:off x="5815438" y="2134758"/>
                <a:ext cx="523027" cy="696271"/>
                <a:chOff x="2119207" y="2524541"/>
                <a:chExt cx="523027" cy="696271"/>
              </a:xfrm>
            </p:grpSpPr>
            <p:pic>
              <p:nvPicPr>
                <p:cNvPr id="95" name="Picture 64">
                  <a:extLst>
                    <a:ext uri="{FF2B5EF4-FFF2-40B4-BE49-F238E27FC236}">
                      <a16:creationId xmlns:a16="http://schemas.microsoft.com/office/drawing/2014/main" id="{FB531EA1-A01C-1D4B-B2A7-56B49B46F4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2013" y="2744253"/>
                  <a:ext cx="471488" cy="476559"/>
                </a:xfrm>
                <a:prstGeom prst="rect">
                  <a:avLst/>
                </a:prstGeom>
                <a:noFill/>
                <a:ln w="9525">
                  <a:solidFill>
                    <a:srgbClr val="00649D"/>
                  </a:solidFill>
                  <a:miter lim="800000"/>
                  <a:headEnd/>
                  <a:tailEnd/>
                </a:ln>
                <a:extLst>
                  <a:ext uri="{909E8E84-426E-40DD-AFC4-6F175D3DCCD1}">
                    <a14:hiddenFill xmlns:a14="http://schemas.microsoft.com/office/drawing/2010/main">
                      <a:solidFill>
                        <a:srgbClr val="FFFFFF"/>
                      </a:solidFill>
                    </a14:hiddenFill>
                  </a:ext>
                </a:extLst>
              </p:spPr>
            </p:pic>
            <p:grpSp>
              <p:nvGrpSpPr>
                <p:cNvPr id="97" name="Group 96">
                  <a:extLst>
                    <a:ext uri="{FF2B5EF4-FFF2-40B4-BE49-F238E27FC236}">
                      <a16:creationId xmlns:a16="http://schemas.microsoft.com/office/drawing/2014/main" id="{7EE55E9D-FD62-8C46-B225-BDDDDAA69B63}"/>
                    </a:ext>
                  </a:extLst>
                </p:cNvPr>
                <p:cNvGrpSpPr/>
                <p:nvPr/>
              </p:nvGrpSpPr>
              <p:grpSpPr>
                <a:xfrm>
                  <a:off x="2119207" y="2524541"/>
                  <a:ext cx="523027" cy="383344"/>
                  <a:chOff x="2050463" y="1977033"/>
                  <a:chExt cx="523027" cy="383344"/>
                </a:xfrm>
              </p:grpSpPr>
              <p:pic>
                <p:nvPicPr>
                  <p:cNvPr id="98" name="Picture 97">
                    <a:extLst>
                      <a:ext uri="{FF2B5EF4-FFF2-40B4-BE49-F238E27FC236}">
                        <a16:creationId xmlns:a16="http://schemas.microsoft.com/office/drawing/2014/main" id="{F1ECC5E4-323A-F34B-8D7C-38D51FADEA8F}"/>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050463" y="1977033"/>
                    <a:ext cx="523027" cy="383344"/>
                  </a:xfrm>
                  <a:prstGeom prst="rect">
                    <a:avLst/>
                  </a:prstGeom>
                </p:spPr>
              </p:pic>
              <p:sp>
                <p:nvSpPr>
                  <p:cNvPr id="99" name="Hexagon 98">
                    <a:extLst>
                      <a:ext uri="{FF2B5EF4-FFF2-40B4-BE49-F238E27FC236}">
                        <a16:creationId xmlns:a16="http://schemas.microsoft.com/office/drawing/2014/main" id="{9E5886B3-62EC-F54E-A42B-3761B9B07B20}"/>
                      </a:ext>
                    </a:extLst>
                  </p:cNvPr>
                  <p:cNvSpPr/>
                  <p:nvPr/>
                </p:nvSpPr>
                <p:spPr bwMode="auto">
                  <a:xfrm>
                    <a:off x="2273301" y="2190027"/>
                    <a:ext cx="206375" cy="169862"/>
                  </a:xfrm>
                  <a:prstGeom prst="hexagon">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sz="2400">
                      <a:solidFill>
                        <a:srgbClr val="FFFFFF"/>
                      </a:solidFill>
                      <a:cs typeface="ＭＳ Ｐゴシック" charset="0"/>
                    </a:endParaRPr>
                  </a:p>
                </p:txBody>
              </p:sp>
            </p:grpSp>
          </p:grpSp>
        </p:grpSp>
        <p:pic>
          <p:nvPicPr>
            <p:cNvPr id="23" name="Graphic 22">
              <a:extLst>
                <a:ext uri="{FF2B5EF4-FFF2-40B4-BE49-F238E27FC236}">
                  <a16:creationId xmlns:a16="http://schemas.microsoft.com/office/drawing/2014/main" id="{B37646D0-5AEB-5144-8851-B7667366A3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31991" y="2822404"/>
              <a:ext cx="1299567" cy="338510"/>
            </a:xfrm>
            <a:prstGeom prst="rect">
              <a:avLst/>
            </a:prstGeom>
          </p:spPr>
        </p:pic>
        <p:pic>
          <p:nvPicPr>
            <p:cNvPr id="113" name="Graphic 112">
              <a:extLst>
                <a:ext uri="{FF2B5EF4-FFF2-40B4-BE49-F238E27FC236}">
                  <a16:creationId xmlns:a16="http://schemas.microsoft.com/office/drawing/2014/main" id="{E0DC7FF5-52D3-E44D-A791-D8F19ACFD0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31991" y="3142667"/>
              <a:ext cx="1299567" cy="338510"/>
            </a:xfrm>
            <a:prstGeom prst="rect">
              <a:avLst/>
            </a:prstGeom>
          </p:spPr>
        </p:pic>
      </p:grpSp>
      <p:grpSp>
        <p:nvGrpSpPr>
          <p:cNvPr id="33" name="Group 32">
            <a:extLst>
              <a:ext uri="{FF2B5EF4-FFF2-40B4-BE49-F238E27FC236}">
                <a16:creationId xmlns:a16="http://schemas.microsoft.com/office/drawing/2014/main" id="{F5BA3C94-9502-6147-AF12-B97293EF755B}"/>
              </a:ext>
            </a:extLst>
          </p:cNvPr>
          <p:cNvGrpSpPr/>
          <p:nvPr/>
        </p:nvGrpSpPr>
        <p:grpSpPr>
          <a:xfrm>
            <a:off x="1981202" y="3366055"/>
            <a:ext cx="2368551" cy="1284714"/>
            <a:chOff x="1485901" y="2524541"/>
            <a:chExt cx="1776413" cy="963536"/>
          </a:xfrm>
        </p:grpSpPr>
        <p:sp>
          <p:nvSpPr>
            <p:cNvPr id="39994" name="TextBox 65"/>
            <p:cNvSpPr txBox="1">
              <a:spLocks noChangeArrowheads="1"/>
            </p:cNvSpPr>
            <p:nvPr/>
          </p:nvSpPr>
          <p:spPr bwMode="auto">
            <a:xfrm>
              <a:off x="1651001" y="3203335"/>
              <a:ext cx="1611313"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dirty="0"/>
                <a:t>portable container</a:t>
              </a:r>
              <a:endParaRPr kumimoji="1" lang="ja-JP" altLang="en-US" sz="2400"/>
            </a:p>
          </p:txBody>
        </p:sp>
        <p:sp>
          <p:nvSpPr>
            <p:cNvPr id="39992" name="TextBox 66"/>
            <p:cNvSpPr txBox="1">
              <a:spLocks noChangeArrowheads="1"/>
            </p:cNvSpPr>
            <p:nvPr/>
          </p:nvSpPr>
          <p:spPr bwMode="auto">
            <a:xfrm>
              <a:off x="1485901" y="2785495"/>
              <a:ext cx="38893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2400"/>
                <a:t>=</a:t>
              </a:r>
              <a:endParaRPr kumimoji="1" lang="ja-JP" altLang="en-US" sz="2400"/>
            </a:p>
          </p:txBody>
        </p:sp>
        <p:grpSp>
          <p:nvGrpSpPr>
            <p:cNvPr id="9" name="Group 8">
              <a:extLst>
                <a:ext uri="{FF2B5EF4-FFF2-40B4-BE49-F238E27FC236}">
                  <a16:creationId xmlns:a16="http://schemas.microsoft.com/office/drawing/2014/main" id="{DA63C602-1021-2B41-A0F0-5E77724D19CA}"/>
                </a:ext>
              </a:extLst>
            </p:cNvPr>
            <p:cNvGrpSpPr/>
            <p:nvPr/>
          </p:nvGrpSpPr>
          <p:grpSpPr>
            <a:xfrm>
              <a:off x="2119207" y="2524541"/>
              <a:ext cx="523027" cy="696271"/>
              <a:chOff x="2119207" y="2524541"/>
              <a:chExt cx="523027" cy="696271"/>
            </a:xfrm>
          </p:grpSpPr>
          <p:pic>
            <p:nvPicPr>
              <p:cNvPr id="39996" name="Picture 6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2013" y="2744253"/>
                <a:ext cx="471488" cy="476559"/>
              </a:xfrm>
              <a:prstGeom prst="rect">
                <a:avLst/>
              </a:prstGeom>
              <a:noFill/>
              <a:ln w="9525">
                <a:solidFill>
                  <a:srgbClr val="00649D"/>
                </a:solidFill>
                <a:miter lim="800000"/>
                <a:headEnd/>
                <a:tailEnd/>
              </a:ln>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B1FF75BB-3053-CA43-89B9-F3A95DAB9B68}"/>
                  </a:ext>
                </a:extLst>
              </p:cNvPr>
              <p:cNvGrpSpPr/>
              <p:nvPr/>
            </p:nvGrpSpPr>
            <p:grpSpPr>
              <a:xfrm>
                <a:off x="2119207" y="2524541"/>
                <a:ext cx="523027" cy="383344"/>
                <a:chOff x="2050463" y="1977033"/>
                <a:chExt cx="523027" cy="383344"/>
              </a:xfrm>
            </p:grpSpPr>
            <p:pic>
              <p:nvPicPr>
                <p:cNvPr id="71" name="Picture 70">
                  <a:extLst>
                    <a:ext uri="{FF2B5EF4-FFF2-40B4-BE49-F238E27FC236}">
                      <a16:creationId xmlns:a16="http://schemas.microsoft.com/office/drawing/2014/main" id="{ED94C6C3-017D-6547-947A-4546D237ADC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050463" y="1977033"/>
                  <a:ext cx="523027" cy="383344"/>
                </a:xfrm>
                <a:prstGeom prst="rect">
                  <a:avLst/>
                </a:prstGeom>
              </p:spPr>
            </p:pic>
            <p:sp>
              <p:nvSpPr>
                <p:cNvPr id="76" name="Hexagon 75"/>
                <p:cNvSpPr/>
                <p:nvPr/>
              </p:nvSpPr>
              <p:spPr bwMode="auto">
                <a:xfrm>
                  <a:off x="2273301" y="2190027"/>
                  <a:ext cx="206375" cy="169862"/>
                </a:xfrm>
                <a:prstGeom prst="hexagon">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sz="2400">
                    <a:solidFill>
                      <a:srgbClr val="FFFFFF"/>
                    </a:solidFill>
                    <a:cs typeface="ＭＳ Ｐゴシック" charset="0"/>
                  </a:endParaRPr>
                </a:p>
              </p:txBody>
            </p:sp>
          </p:grpSp>
        </p:grpSp>
      </p:grpSp>
      <p:sp>
        <p:nvSpPr>
          <p:cNvPr id="8" name="Title 7">
            <a:extLst>
              <a:ext uri="{FF2B5EF4-FFF2-40B4-BE49-F238E27FC236}">
                <a16:creationId xmlns:a16="http://schemas.microsoft.com/office/drawing/2014/main" id="{744D7BAD-5073-164E-B57C-3994974D9302}"/>
              </a:ext>
            </a:extLst>
          </p:cNvPr>
          <p:cNvSpPr>
            <a:spLocks noGrp="1"/>
          </p:cNvSpPr>
          <p:nvPr>
            <p:ph type="title"/>
          </p:nvPr>
        </p:nvSpPr>
        <p:spPr/>
        <p:txBody>
          <a:bodyPr/>
          <a:lstStyle/>
          <a:p>
            <a:r>
              <a:rPr lang="en-US" dirty="0"/>
              <a:t>Liberty in Docker</a:t>
            </a:r>
          </a:p>
        </p:txBody>
      </p:sp>
      <p:grpSp>
        <p:nvGrpSpPr>
          <p:cNvPr id="2" name="Group 1">
            <a:extLst>
              <a:ext uri="{FF2B5EF4-FFF2-40B4-BE49-F238E27FC236}">
                <a16:creationId xmlns:a16="http://schemas.microsoft.com/office/drawing/2014/main" id="{BBE1C7AF-9BF7-F445-9623-9D6470292B17}"/>
              </a:ext>
            </a:extLst>
          </p:cNvPr>
          <p:cNvGrpSpPr/>
          <p:nvPr/>
        </p:nvGrpSpPr>
        <p:grpSpPr>
          <a:xfrm>
            <a:off x="306919" y="1409701"/>
            <a:ext cx="1998133" cy="4951881"/>
            <a:chOff x="230189" y="1057276"/>
            <a:chExt cx="1498600" cy="3713911"/>
          </a:xfrm>
        </p:grpSpPr>
        <p:sp>
          <p:nvSpPr>
            <p:cNvPr id="40000" name="TextBox 16"/>
            <p:cNvSpPr txBox="1">
              <a:spLocks noChangeArrowheads="1"/>
            </p:cNvSpPr>
            <p:nvPr/>
          </p:nvSpPr>
          <p:spPr bwMode="auto">
            <a:xfrm>
              <a:off x="287339" y="1308782"/>
              <a:ext cx="1384300"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dirty="0"/>
                <a:t>app and config</a:t>
              </a:r>
              <a:endParaRPr kumimoji="1" lang="ja-JP" altLang="en-US" sz="2400"/>
            </a:p>
          </p:txBody>
        </p:sp>
        <p:sp>
          <p:nvSpPr>
            <p:cNvPr id="40001" name="TextBox 58"/>
            <p:cNvSpPr txBox="1">
              <a:spLocks noChangeArrowheads="1"/>
            </p:cNvSpPr>
            <p:nvPr/>
          </p:nvSpPr>
          <p:spPr bwMode="auto">
            <a:xfrm>
              <a:off x="230189" y="2587980"/>
              <a:ext cx="1498600"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a:t>liberty and  java</a:t>
              </a:r>
              <a:endParaRPr kumimoji="1" lang="ja-JP" altLang="en-US" sz="2400"/>
            </a:p>
          </p:txBody>
        </p:sp>
        <p:pic>
          <p:nvPicPr>
            <p:cNvPr id="40003" name="Picture 4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3979" y="3996687"/>
              <a:ext cx="471021" cy="475765"/>
            </a:xfrm>
            <a:prstGeom prst="rect">
              <a:avLst/>
            </a:prstGeom>
            <a:noFill/>
            <a:ln w="9525">
              <a:solidFill>
                <a:srgbClr val="00649D"/>
              </a:solidFill>
              <a:miter lim="800000"/>
              <a:headEnd/>
              <a:tailEnd/>
            </a:ln>
            <a:extLst>
              <a:ext uri="{909E8E84-426E-40DD-AFC4-6F175D3DCCD1}">
                <a14:hiddenFill xmlns:a14="http://schemas.microsoft.com/office/drawing/2010/main">
                  <a:solidFill>
                    <a:srgbClr val="FFFFFF"/>
                  </a:solidFill>
                </a14:hiddenFill>
              </a:ext>
            </a:extLst>
          </p:spPr>
        </p:pic>
        <p:sp>
          <p:nvSpPr>
            <p:cNvPr id="16" name="Hexagon 15"/>
            <p:cNvSpPr/>
            <p:nvPr/>
          </p:nvSpPr>
          <p:spPr bwMode="auto">
            <a:xfrm>
              <a:off x="825502" y="1057276"/>
              <a:ext cx="307975" cy="255588"/>
            </a:xfrm>
            <a:prstGeom prst="hexagon">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sz="2400">
                <a:solidFill>
                  <a:srgbClr val="FFFFFF"/>
                </a:solidFill>
                <a:cs typeface="ＭＳ Ｐゴシック" charset="0"/>
              </a:endParaRPr>
            </a:p>
          </p:txBody>
        </p:sp>
        <p:sp>
          <p:nvSpPr>
            <p:cNvPr id="40005" name="TextBox 61"/>
            <p:cNvSpPr txBox="1">
              <a:spLocks noChangeArrowheads="1"/>
            </p:cNvSpPr>
            <p:nvPr/>
          </p:nvSpPr>
          <p:spPr bwMode="auto">
            <a:xfrm>
              <a:off x="610449" y="4486445"/>
              <a:ext cx="738081"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a:t>docker</a:t>
              </a:r>
              <a:endParaRPr kumimoji="1" lang="ja-JP" altLang="en-US" sz="2400"/>
            </a:p>
          </p:txBody>
        </p:sp>
        <p:sp>
          <p:nvSpPr>
            <p:cNvPr id="40006" name="TextBox 17"/>
            <p:cNvSpPr txBox="1">
              <a:spLocks noChangeArrowheads="1"/>
            </p:cNvSpPr>
            <p:nvPr/>
          </p:nvSpPr>
          <p:spPr bwMode="auto">
            <a:xfrm>
              <a:off x="784227" y="1714340"/>
              <a:ext cx="39052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2400" dirty="0"/>
                <a:t>+</a:t>
              </a:r>
              <a:endParaRPr kumimoji="1" lang="ja-JP" altLang="en-US" sz="2400"/>
            </a:p>
          </p:txBody>
        </p:sp>
        <p:sp>
          <p:nvSpPr>
            <p:cNvPr id="40007" name="TextBox 63"/>
            <p:cNvSpPr txBox="1">
              <a:spLocks noChangeArrowheads="1"/>
            </p:cNvSpPr>
            <p:nvPr/>
          </p:nvSpPr>
          <p:spPr bwMode="auto">
            <a:xfrm>
              <a:off x="784227" y="3462709"/>
              <a:ext cx="39052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2400"/>
                <a:t>+</a:t>
              </a:r>
              <a:endParaRPr kumimoji="1" lang="ja-JP" altLang="en-US" sz="2400"/>
            </a:p>
          </p:txBody>
        </p:sp>
        <p:sp>
          <p:nvSpPr>
            <p:cNvPr id="40008" name="TextBox 58"/>
            <p:cNvSpPr txBox="1">
              <a:spLocks noChangeArrowheads="1"/>
            </p:cNvSpPr>
            <p:nvPr/>
          </p:nvSpPr>
          <p:spPr bwMode="auto">
            <a:xfrm>
              <a:off x="473672" y="3260904"/>
              <a:ext cx="1011634"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a:t>os config</a:t>
              </a:r>
              <a:endParaRPr kumimoji="1" lang="ja-JP" altLang="en-US" sz="2400"/>
            </a:p>
          </p:txBody>
        </p:sp>
        <p:sp>
          <p:nvSpPr>
            <p:cNvPr id="40009" name="TextBox 63"/>
            <p:cNvSpPr txBox="1">
              <a:spLocks noChangeArrowheads="1"/>
            </p:cNvSpPr>
            <p:nvPr/>
          </p:nvSpPr>
          <p:spPr bwMode="auto">
            <a:xfrm>
              <a:off x="784227" y="2927590"/>
              <a:ext cx="39052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2400"/>
                <a:t>+</a:t>
              </a:r>
              <a:endParaRPr kumimoji="1" lang="ja-JP" altLang="en-US" sz="2400"/>
            </a:p>
          </p:txBody>
        </p:sp>
        <p:pic>
          <p:nvPicPr>
            <p:cNvPr id="69" name="Picture 68">
              <a:extLst>
                <a:ext uri="{FF2B5EF4-FFF2-40B4-BE49-F238E27FC236}">
                  <a16:creationId xmlns:a16="http://schemas.microsoft.com/office/drawing/2014/main" id="{0993C18D-E47D-974B-8004-6B21B71A1538}"/>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17976" y="2157828"/>
              <a:ext cx="523027" cy="383344"/>
            </a:xfrm>
            <a:prstGeom prst="rect">
              <a:avLst/>
            </a:prstGeom>
          </p:spPr>
        </p:pic>
      </p:grpSp>
      <p:grpSp>
        <p:nvGrpSpPr>
          <p:cNvPr id="14" name="Group 13">
            <a:extLst>
              <a:ext uri="{FF2B5EF4-FFF2-40B4-BE49-F238E27FC236}">
                <a16:creationId xmlns:a16="http://schemas.microsoft.com/office/drawing/2014/main" id="{1561DF59-2502-E840-8062-7D75653BFB5F}"/>
              </a:ext>
            </a:extLst>
          </p:cNvPr>
          <p:cNvGrpSpPr/>
          <p:nvPr/>
        </p:nvGrpSpPr>
        <p:grpSpPr>
          <a:xfrm>
            <a:off x="8540752" y="1414261"/>
            <a:ext cx="3181349" cy="1841175"/>
            <a:chOff x="6405564" y="1060695"/>
            <a:chExt cx="2386012" cy="1380881"/>
          </a:xfrm>
        </p:grpSpPr>
        <p:sp>
          <p:nvSpPr>
            <p:cNvPr id="28" name="Cloud 27"/>
            <p:cNvSpPr/>
            <p:nvPr/>
          </p:nvSpPr>
          <p:spPr bwMode="auto">
            <a:xfrm>
              <a:off x="6405564" y="1130301"/>
              <a:ext cx="2386012" cy="1311275"/>
            </a:xfrm>
            <a:prstGeom prst="cloud">
              <a:avLst/>
            </a:prstGeom>
            <a:solidFill>
              <a:srgbClr val="C4E3F8"/>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67" dirty="0">
                  <a:solidFill>
                    <a:schemeClr val="tx1"/>
                  </a:solidFill>
                </a:rPr>
                <a:t>Public </a:t>
              </a:r>
              <a:r>
                <a:rPr lang="en-US" sz="1867" dirty="0" err="1">
                  <a:solidFill>
                    <a:schemeClr val="tx1"/>
                  </a:solidFill>
                </a:rPr>
                <a:t>IaaS</a:t>
              </a:r>
              <a:r>
                <a:rPr lang="en-US" sz="1867" dirty="0">
                  <a:solidFill>
                    <a:schemeClr val="tx1"/>
                  </a:solidFill>
                </a:rPr>
                <a:t> </a:t>
              </a:r>
            </a:p>
            <a:p>
              <a:pPr algn="ctr">
                <a:defRPr/>
              </a:pPr>
              <a:r>
                <a:rPr lang="en-US" sz="1600" dirty="0">
                  <a:solidFill>
                    <a:schemeClr val="tx1"/>
                  </a:solidFill>
                </a:rPr>
                <a:t>IBM </a:t>
              </a:r>
              <a:r>
                <a:rPr lang="en-US" sz="1600" dirty="0" err="1">
                  <a:solidFill>
                    <a:schemeClr val="tx1"/>
                  </a:solidFill>
                </a:rPr>
                <a:t>Softlayer</a:t>
              </a:r>
              <a:endParaRPr lang="en-US" sz="1600" dirty="0">
                <a:solidFill>
                  <a:schemeClr val="tx1"/>
                </a:solidFill>
              </a:endParaRPr>
            </a:p>
            <a:p>
              <a:pPr algn="ctr">
                <a:defRPr/>
              </a:pPr>
              <a:r>
                <a:rPr lang="en-US" sz="1600" dirty="0">
                  <a:solidFill>
                    <a:schemeClr val="tx1"/>
                  </a:solidFill>
                </a:rPr>
                <a:t>MS Azure</a:t>
              </a:r>
            </a:p>
            <a:p>
              <a:pPr algn="ctr">
                <a:defRPr/>
              </a:pPr>
              <a:r>
                <a:rPr lang="en-US" sz="1600" dirty="0">
                  <a:solidFill>
                    <a:schemeClr val="tx1"/>
                  </a:solidFill>
                </a:rPr>
                <a:t>Amazon AWS</a:t>
              </a:r>
            </a:p>
          </p:txBody>
        </p:sp>
        <p:grpSp>
          <p:nvGrpSpPr>
            <p:cNvPr id="74" name="Group 73">
              <a:extLst>
                <a:ext uri="{FF2B5EF4-FFF2-40B4-BE49-F238E27FC236}">
                  <a16:creationId xmlns:a16="http://schemas.microsoft.com/office/drawing/2014/main" id="{6EB00E51-CB51-274A-BAA2-E1CB5E6E558C}"/>
                </a:ext>
              </a:extLst>
            </p:cNvPr>
            <p:cNvGrpSpPr/>
            <p:nvPr/>
          </p:nvGrpSpPr>
          <p:grpSpPr>
            <a:xfrm>
              <a:off x="8130514" y="1060695"/>
              <a:ext cx="523027" cy="696271"/>
              <a:chOff x="2119207" y="2524541"/>
              <a:chExt cx="523027" cy="696271"/>
            </a:xfrm>
          </p:grpSpPr>
          <p:pic>
            <p:nvPicPr>
              <p:cNvPr id="75" name="Picture 64">
                <a:extLst>
                  <a:ext uri="{FF2B5EF4-FFF2-40B4-BE49-F238E27FC236}">
                    <a16:creationId xmlns:a16="http://schemas.microsoft.com/office/drawing/2014/main" id="{2F9655FC-914E-F949-9BD9-B0445ABA74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2013" y="2744253"/>
                <a:ext cx="471488" cy="476559"/>
              </a:xfrm>
              <a:prstGeom prst="rect">
                <a:avLst/>
              </a:prstGeom>
              <a:noFill/>
              <a:ln w="9525">
                <a:solidFill>
                  <a:srgbClr val="00649D"/>
                </a:solidFill>
                <a:miter lim="800000"/>
                <a:headEnd/>
                <a:tailEnd/>
              </a:ln>
              <a:extLst>
                <a:ext uri="{909E8E84-426E-40DD-AFC4-6F175D3DCCD1}">
                  <a14:hiddenFill xmlns:a14="http://schemas.microsoft.com/office/drawing/2010/main">
                    <a:solidFill>
                      <a:srgbClr val="FFFFFF"/>
                    </a:solidFill>
                  </a14:hiddenFill>
                </a:ext>
              </a:extLst>
            </p:spPr>
          </p:pic>
          <p:grpSp>
            <p:nvGrpSpPr>
              <p:cNvPr id="79" name="Group 78">
                <a:extLst>
                  <a:ext uri="{FF2B5EF4-FFF2-40B4-BE49-F238E27FC236}">
                    <a16:creationId xmlns:a16="http://schemas.microsoft.com/office/drawing/2014/main" id="{A8329D75-E3C9-0C42-ADCC-3AE0EDDD38AD}"/>
                  </a:ext>
                </a:extLst>
              </p:cNvPr>
              <p:cNvGrpSpPr/>
              <p:nvPr/>
            </p:nvGrpSpPr>
            <p:grpSpPr>
              <a:xfrm>
                <a:off x="2119207" y="2524541"/>
                <a:ext cx="523027" cy="383344"/>
                <a:chOff x="2050463" y="1977033"/>
                <a:chExt cx="523027" cy="383344"/>
              </a:xfrm>
            </p:grpSpPr>
            <p:pic>
              <p:nvPicPr>
                <p:cNvPr id="80" name="Picture 79">
                  <a:extLst>
                    <a:ext uri="{FF2B5EF4-FFF2-40B4-BE49-F238E27FC236}">
                      <a16:creationId xmlns:a16="http://schemas.microsoft.com/office/drawing/2014/main" id="{C1174951-1CBB-134C-8289-294B36EBE98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050463" y="1977033"/>
                  <a:ext cx="523027" cy="383344"/>
                </a:xfrm>
                <a:prstGeom prst="rect">
                  <a:avLst/>
                </a:prstGeom>
              </p:spPr>
            </p:pic>
            <p:sp>
              <p:nvSpPr>
                <p:cNvPr id="81" name="Hexagon 80">
                  <a:extLst>
                    <a:ext uri="{FF2B5EF4-FFF2-40B4-BE49-F238E27FC236}">
                      <a16:creationId xmlns:a16="http://schemas.microsoft.com/office/drawing/2014/main" id="{1C7328E9-EC41-8840-8D10-2D10CA03B047}"/>
                    </a:ext>
                  </a:extLst>
                </p:cNvPr>
                <p:cNvSpPr/>
                <p:nvPr/>
              </p:nvSpPr>
              <p:spPr bwMode="auto">
                <a:xfrm>
                  <a:off x="2273301" y="2190027"/>
                  <a:ext cx="206375" cy="169862"/>
                </a:xfrm>
                <a:prstGeom prst="hexagon">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sz="2400">
                    <a:solidFill>
                      <a:srgbClr val="FFFFFF"/>
                    </a:solidFill>
                    <a:cs typeface="ＭＳ Ｐゴシック" charset="0"/>
                  </a:endParaRPr>
                </a:p>
              </p:txBody>
            </p:sp>
          </p:grpSp>
        </p:grpSp>
      </p:grpSp>
      <p:grpSp>
        <p:nvGrpSpPr>
          <p:cNvPr id="11" name="Group 10">
            <a:extLst>
              <a:ext uri="{FF2B5EF4-FFF2-40B4-BE49-F238E27FC236}">
                <a16:creationId xmlns:a16="http://schemas.microsoft.com/office/drawing/2014/main" id="{526A6143-C0E1-EA42-8371-F219A6E31B7F}"/>
              </a:ext>
            </a:extLst>
          </p:cNvPr>
          <p:cNvGrpSpPr/>
          <p:nvPr/>
        </p:nvGrpSpPr>
        <p:grpSpPr>
          <a:xfrm>
            <a:off x="3744386" y="1393395"/>
            <a:ext cx="4085167" cy="2228223"/>
            <a:chOff x="2808289" y="1045046"/>
            <a:chExt cx="3063875" cy="1671167"/>
          </a:xfrm>
        </p:grpSpPr>
        <p:cxnSp>
          <p:nvCxnSpPr>
            <p:cNvPr id="26" name="Straight Arrow Connector 25"/>
            <p:cNvCxnSpPr/>
            <p:nvPr/>
          </p:nvCxnSpPr>
          <p:spPr bwMode="auto">
            <a:xfrm flipV="1">
              <a:off x="2944814" y="2349500"/>
              <a:ext cx="425450" cy="366713"/>
            </a:xfrm>
            <a:prstGeom prst="straightConnector1">
              <a:avLst/>
            </a:prstGeom>
            <a:ln>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9953" name="Group 8"/>
            <p:cNvGrpSpPr>
              <a:grpSpLocks/>
            </p:cNvGrpSpPr>
            <p:nvPr/>
          </p:nvGrpSpPr>
          <p:grpSpPr bwMode="auto">
            <a:xfrm>
              <a:off x="2808289" y="1089025"/>
              <a:ext cx="3063875" cy="1298575"/>
              <a:chOff x="225665" y="4913277"/>
              <a:chExt cx="2895504" cy="1458023"/>
            </a:xfrm>
          </p:grpSpPr>
          <p:sp>
            <p:nvSpPr>
              <p:cNvPr id="32" name="Cloud 31"/>
              <p:cNvSpPr/>
              <p:nvPr/>
            </p:nvSpPr>
            <p:spPr>
              <a:xfrm>
                <a:off x="663741" y="4913277"/>
                <a:ext cx="2457428" cy="1458023"/>
              </a:xfrm>
              <a:prstGeom prst="cloud">
                <a:avLst/>
              </a:prstGeom>
              <a:solidFill>
                <a:srgbClr val="339966"/>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67" dirty="0"/>
                  <a:t>Third-party </a:t>
                </a:r>
              </a:p>
              <a:p>
                <a:pPr algn="ctr">
                  <a:defRPr/>
                </a:pPr>
                <a:r>
                  <a:rPr lang="en-US" sz="1867" dirty="0" err="1"/>
                  <a:t>PaaS</a:t>
                </a:r>
                <a:endParaRPr lang="en-US" sz="1867" dirty="0"/>
              </a:p>
            </p:txBody>
          </p:sp>
          <p:sp>
            <p:nvSpPr>
              <p:cNvPr id="41" name="Cloud 40"/>
              <p:cNvSpPr/>
              <p:nvPr/>
            </p:nvSpPr>
            <p:spPr>
              <a:xfrm>
                <a:off x="225665" y="5547820"/>
                <a:ext cx="1216711" cy="431347"/>
              </a:xfrm>
              <a:prstGeom prst="cloud">
                <a:avLst/>
              </a:prstGeom>
              <a:solidFill>
                <a:srgbClr val="CCFFCC"/>
              </a:solidFill>
              <a:ln>
                <a:solidFill>
                  <a:srgbClr val="00B4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dirty="0" err="1">
                    <a:solidFill>
                      <a:schemeClr val="tx1"/>
                    </a:solidFill>
                  </a:rPr>
                  <a:t>OpenShift</a:t>
                </a:r>
                <a:endParaRPr lang="en-US" sz="1400" dirty="0">
                  <a:solidFill>
                    <a:schemeClr val="tx1"/>
                  </a:solidFill>
                </a:endParaRPr>
              </a:p>
            </p:txBody>
          </p:sp>
          <p:sp>
            <p:nvSpPr>
              <p:cNvPr id="39" name="Cloud 38"/>
              <p:cNvSpPr/>
              <p:nvPr/>
            </p:nvSpPr>
            <p:spPr>
              <a:xfrm>
                <a:off x="1635910" y="5822313"/>
                <a:ext cx="1147699" cy="506208"/>
              </a:xfrm>
              <a:prstGeom prst="cloud">
                <a:avLst/>
              </a:prstGeom>
              <a:solidFill>
                <a:srgbClr val="CCFFCC"/>
              </a:solidFill>
              <a:ln>
                <a:solidFill>
                  <a:srgbClr val="00B4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dirty="0">
                    <a:solidFill>
                      <a:schemeClr val="tx1"/>
                    </a:solidFill>
                  </a:rPr>
                  <a:t>Cloud</a:t>
                </a:r>
                <a:br>
                  <a:rPr lang="en-US" sz="1400" dirty="0">
                    <a:solidFill>
                      <a:schemeClr val="tx1"/>
                    </a:solidFill>
                  </a:rPr>
                </a:br>
                <a:r>
                  <a:rPr lang="en-US" sz="1400" dirty="0">
                    <a:solidFill>
                      <a:schemeClr val="tx1"/>
                    </a:solidFill>
                  </a:rPr>
                  <a:t>Foundry</a:t>
                </a:r>
              </a:p>
            </p:txBody>
          </p:sp>
        </p:grpSp>
        <p:grpSp>
          <p:nvGrpSpPr>
            <p:cNvPr id="83" name="Group 82">
              <a:extLst>
                <a:ext uri="{FF2B5EF4-FFF2-40B4-BE49-F238E27FC236}">
                  <a16:creationId xmlns:a16="http://schemas.microsoft.com/office/drawing/2014/main" id="{4A5DB00E-0180-394E-9B47-A5D35672D252}"/>
                </a:ext>
              </a:extLst>
            </p:cNvPr>
            <p:cNvGrpSpPr/>
            <p:nvPr/>
          </p:nvGrpSpPr>
          <p:grpSpPr>
            <a:xfrm>
              <a:off x="3499052" y="1045046"/>
              <a:ext cx="523027" cy="696271"/>
              <a:chOff x="2119207" y="2524541"/>
              <a:chExt cx="523027" cy="696271"/>
            </a:xfrm>
          </p:grpSpPr>
          <p:pic>
            <p:nvPicPr>
              <p:cNvPr id="84" name="Picture 64">
                <a:extLst>
                  <a:ext uri="{FF2B5EF4-FFF2-40B4-BE49-F238E27FC236}">
                    <a16:creationId xmlns:a16="http://schemas.microsoft.com/office/drawing/2014/main" id="{8115DD48-5669-DE4C-A4ED-0C497E9F57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2013" y="2744253"/>
                <a:ext cx="471488" cy="476559"/>
              </a:xfrm>
              <a:prstGeom prst="rect">
                <a:avLst/>
              </a:prstGeom>
              <a:noFill/>
              <a:ln w="9525">
                <a:solidFill>
                  <a:srgbClr val="00649D"/>
                </a:solidFill>
                <a:miter lim="800000"/>
                <a:headEnd/>
                <a:tailEnd/>
              </a:ln>
              <a:extLst>
                <a:ext uri="{909E8E84-426E-40DD-AFC4-6F175D3DCCD1}">
                  <a14:hiddenFill xmlns:a14="http://schemas.microsoft.com/office/drawing/2010/main">
                    <a:solidFill>
                      <a:srgbClr val="FFFFFF"/>
                    </a:solidFill>
                  </a14:hiddenFill>
                </a:ext>
              </a:extLst>
            </p:spPr>
          </p:pic>
          <p:grpSp>
            <p:nvGrpSpPr>
              <p:cNvPr id="85" name="Group 84">
                <a:extLst>
                  <a:ext uri="{FF2B5EF4-FFF2-40B4-BE49-F238E27FC236}">
                    <a16:creationId xmlns:a16="http://schemas.microsoft.com/office/drawing/2014/main" id="{228DBDF8-8CAC-834B-BAE9-5CD511AB3724}"/>
                  </a:ext>
                </a:extLst>
              </p:cNvPr>
              <p:cNvGrpSpPr/>
              <p:nvPr/>
            </p:nvGrpSpPr>
            <p:grpSpPr>
              <a:xfrm>
                <a:off x="2119207" y="2524541"/>
                <a:ext cx="523027" cy="383344"/>
                <a:chOff x="2050463" y="1977033"/>
                <a:chExt cx="523027" cy="383344"/>
              </a:xfrm>
            </p:grpSpPr>
            <p:pic>
              <p:nvPicPr>
                <p:cNvPr id="86" name="Picture 85">
                  <a:extLst>
                    <a:ext uri="{FF2B5EF4-FFF2-40B4-BE49-F238E27FC236}">
                      <a16:creationId xmlns:a16="http://schemas.microsoft.com/office/drawing/2014/main" id="{2CC41B06-4628-DB4E-A829-44995A15CB7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050463" y="1977033"/>
                  <a:ext cx="523027" cy="383344"/>
                </a:xfrm>
                <a:prstGeom prst="rect">
                  <a:avLst/>
                </a:prstGeom>
              </p:spPr>
            </p:pic>
            <p:sp>
              <p:nvSpPr>
                <p:cNvPr id="87" name="Hexagon 86">
                  <a:extLst>
                    <a:ext uri="{FF2B5EF4-FFF2-40B4-BE49-F238E27FC236}">
                      <a16:creationId xmlns:a16="http://schemas.microsoft.com/office/drawing/2014/main" id="{2FCDB818-A0D3-6E42-8875-6086A41ED503}"/>
                    </a:ext>
                  </a:extLst>
                </p:cNvPr>
                <p:cNvSpPr/>
                <p:nvPr/>
              </p:nvSpPr>
              <p:spPr bwMode="auto">
                <a:xfrm>
                  <a:off x="2273301" y="2190027"/>
                  <a:ext cx="206375" cy="169862"/>
                </a:xfrm>
                <a:prstGeom prst="hexagon">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sz="2400">
                    <a:solidFill>
                      <a:srgbClr val="FFFFFF"/>
                    </a:solidFill>
                    <a:cs typeface="ＭＳ Ｐゴシック" charset="0"/>
                  </a:endParaRPr>
                </a:p>
              </p:txBody>
            </p:sp>
          </p:grpSp>
        </p:grpSp>
        <p:grpSp>
          <p:nvGrpSpPr>
            <p:cNvPr id="88" name="Group 87">
              <a:extLst>
                <a:ext uri="{FF2B5EF4-FFF2-40B4-BE49-F238E27FC236}">
                  <a16:creationId xmlns:a16="http://schemas.microsoft.com/office/drawing/2014/main" id="{8391CEFE-7196-0149-83A9-D6E3A72CF34F}"/>
                </a:ext>
              </a:extLst>
            </p:cNvPr>
            <p:cNvGrpSpPr/>
            <p:nvPr/>
          </p:nvGrpSpPr>
          <p:grpSpPr>
            <a:xfrm>
              <a:off x="5074297" y="1281521"/>
              <a:ext cx="523027" cy="696271"/>
              <a:chOff x="2119207" y="2524541"/>
              <a:chExt cx="523027" cy="696271"/>
            </a:xfrm>
          </p:grpSpPr>
          <p:pic>
            <p:nvPicPr>
              <p:cNvPr id="89" name="Picture 64">
                <a:extLst>
                  <a:ext uri="{FF2B5EF4-FFF2-40B4-BE49-F238E27FC236}">
                    <a16:creationId xmlns:a16="http://schemas.microsoft.com/office/drawing/2014/main" id="{10FE3CEB-D77F-3745-980E-151FCEE143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2013" y="2744253"/>
                <a:ext cx="471488" cy="476559"/>
              </a:xfrm>
              <a:prstGeom prst="rect">
                <a:avLst/>
              </a:prstGeom>
              <a:noFill/>
              <a:ln w="9525">
                <a:solidFill>
                  <a:srgbClr val="00649D"/>
                </a:solidFill>
                <a:miter lim="800000"/>
                <a:headEnd/>
                <a:tailEnd/>
              </a:ln>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2222AF49-ABDA-D548-9D5B-9B1811CF1DCC}"/>
                  </a:ext>
                </a:extLst>
              </p:cNvPr>
              <p:cNvGrpSpPr/>
              <p:nvPr/>
            </p:nvGrpSpPr>
            <p:grpSpPr>
              <a:xfrm>
                <a:off x="2119207" y="2524541"/>
                <a:ext cx="523027" cy="383344"/>
                <a:chOff x="2050463" y="1977033"/>
                <a:chExt cx="523027" cy="383344"/>
              </a:xfrm>
            </p:grpSpPr>
            <p:pic>
              <p:nvPicPr>
                <p:cNvPr id="92" name="Picture 91">
                  <a:extLst>
                    <a:ext uri="{FF2B5EF4-FFF2-40B4-BE49-F238E27FC236}">
                      <a16:creationId xmlns:a16="http://schemas.microsoft.com/office/drawing/2014/main" id="{567E3A05-5A28-1A45-ABB2-72E84113E55F}"/>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050463" y="1977033"/>
                  <a:ext cx="523027" cy="383344"/>
                </a:xfrm>
                <a:prstGeom prst="rect">
                  <a:avLst/>
                </a:prstGeom>
              </p:spPr>
            </p:pic>
            <p:sp>
              <p:nvSpPr>
                <p:cNvPr id="93" name="Hexagon 92">
                  <a:extLst>
                    <a:ext uri="{FF2B5EF4-FFF2-40B4-BE49-F238E27FC236}">
                      <a16:creationId xmlns:a16="http://schemas.microsoft.com/office/drawing/2014/main" id="{0604104E-D390-1C4C-8716-4E8E0B1CFA2B}"/>
                    </a:ext>
                  </a:extLst>
                </p:cNvPr>
                <p:cNvSpPr/>
                <p:nvPr/>
              </p:nvSpPr>
              <p:spPr bwMode="auto">
                <a:xfrm>
                  <a:off x="2273301" y="2190027"/>
                  <a:ext cx="206375" cy="169862"/>
                </a:xfrm>
                <a:prstGeom prst="hexagon">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sz="2400">
                    <a:solidFill>
                      <a:srgbClr val="FFFFFF"/>
                    </a:solidFill>
                    <a:cs typeface="ＭＳ Ｐゴシック" charset="0"/>
                  </a:endParaRPr>
                </a:p>
              </p:txBody>
            </p:sp>
          </p:grpSp>
        </p:grpSp>
      </p:grpSp>
      <p:grpSp>
        <p:nvGrpSpPr>
          <p:cNvPr id="13" name="Group 12">
            <a:extLst>
              <a:ext uri="{FF2B5EF4-FFF2-40B4-BE49-F238E27FC236}">
                <a16:creationId xmlns:a16="http://schemas.microsoft.com/office/drawing/2014/main" id="{E6248ECA-0BBA-5849-A61D-0B93B36875D9}"/>
              </a:ext>
            </a:extLst>
          </p:cNvPr>
          <p:cNvGrpSpPr/>
          <p:nvPr/>
        </p:nvGrpSpPr>
        <p:grpSpPr>
          <a:xfrm>
            <a:off x="3926419" y="4201585"/>
            <a:ext cx="3492500" cy="2225864"/>
            <a:chOff x="2944814" y="3151189"/>
            <a:chExt cx="2619375" cy="1669398"/>
          </a:xfrm>
        </p:grpSpPr>
        <p:sp>
          <p:nvSpPr>
            <p:cNvPr id="3" name="Cloud 2"/>
            <p:cNvSpPr/>
            <p:nvPr/>
          </p:nvSpPr>
          <p:spPr bwMode="auto">
            <a:xfrm>
              <a:off x="3370264" y="3629026"/>
              <a:ext cx="2193925" cy="1060450"/>
            </a:xfrm>
            <a:prstGeom prst="cloud">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en-US" altLang="ja-JP" sz="1867">
                  <a:solidFill>
                    <a:schemeClr val="accent4"/>
                  </a:solidFill>
                </a:rPr>
                <a:t>Local Docker    host</a:t>
              </a:r>
              <a:endParaRPr kumimoji="1" lang="ja-JP" altLang="en-US" sz="1867">
                <a:solidFill>
                  <a:schemeClr val="accent4"/>
                </a:solidFill>
              </a:endParaRPr>
            </a:p>
          </p:txBody>
        </p:sp>
        <p:cxnSp>
          <p:nvCxnSpPr>
            <p:cNvPr id="36" name="Straight Arrow Connector 35"/>
            <p:cNvCxnSpPr/>
            <p:nvPr/>
          </p:nvCxnSpPr>
          <p:spPr bwMode="auto">
            <a:xfrm>
              <a:off x="2944814" y="3151189"/>
              <a:ext cx="504825" cy="417512"/>
            </a:xfrm>
            <a:prstGeom prst="straightConnector1">
              <a:avLst/>
            </a:prstGeom>
            <a:ln>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00" name="Group 99">
              <a:extLst>
                <a:ext uri="{FF2B5EF4-FFF2-40B4-BE49-F238E27FC236}">
                  <a16:creationId xmlns:a16="http://schemas.microsoft.com/office/drawing/2014/main" id="{643CC24B-217E-ED4B-A229-C69A6592BB2E}"/>
                </a:ext>
              </a:extLst>
            </p:cNvPr>
            <p:cNvGrpSpPr/>
            <p:nvPr/>
          </p:nvGrpSpPr>
          <p:grpSpPr>
            <a:xfrm>
              <a:off x="4799820" y="4124316"/>
              <a:ext cx="523027" cy="696271"/>
              <a:chOff x="2119207" y="2524541"/>
              <a:chExt cx="523027" cy="696271"/>
            </a:xfrm>
          </p:grpSpPr>
          <p:pic>
            <p:nvPicPr>
              <p:cNvPr id="101" name="Picture 64">
                <a:extLst>
                  <a:ext uri="{FF2B5EF4-FFF2-40B4-BE49-F238E27FC236}">
                    <a16:creationId xmlns:a16="http://schemas.microsoft.com/office/drawing/2014/main" id="{5E7AB13C-C6F1-414E-8045-240317BB0A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2013" y="2744253"/>
                <a:ext cx="471488" cy="476559"/>
              </a:xfrm>
              <a:prstGeom prst="rect">
                <a:avLst/>
              </a:prstGeom>
              <a:noFill/>
              <a:ln w="9525">
                <a:solidFill>
                  <a:srgbClr val="00649D"/>
                </a:solidFill>
                <a:miter lim="800000"/>
                <a:headEnd/>
                <a:tailEnd/>
              </a:ln>
              <a:extLst>
                <a:ext uri="{909E8E84-426E-40DD-AFC4-6F175D3DCCD1}">
                  <a14:hiddenFill xmlns:a14="http://schemas.microsoft.com/office/drawing/2010/main">
                    <a:solidFill>
                      <a:srgbClr val="FFFFFF"/>
                    </a:solidFill>
                  </a14:hiddenFill>
                </a:ext>
              </a:extLst>
            </p:spPr>
          </p:pic>
          <p:grpSp>
            <p:nvGrpSpPr>
              <p:cNvPr id="102" name="Group 101">
                <a:extLst>
                  <a:ext uri="{FF2B5EF4-FFF2-40B4-BE49-F238E27FC236}">
                    <a16:creationId xmlns:a16="http://schemas.microsoft.com/office/drawing/2014/main" id="{7C7FD264-233E-8045-B50A-FFB11982FF17}"/>
                  </a:ext>
                </a:extLst>
              </p:cNvPr>
              <p:cNvGrpSpPr/>
              <p:nvPr/>
            </p:nvGrpSpPr>
            <p:grpSpPr>
              <a:xfrm>
                <a:off x="2119207" y="2524541"/>
                <a:ext cx="523027" cy="383344"/>
                <a:chOff x="2050463" y="1977033"/>
                <a:chExt cx="523027" cy="383344"/>
              </a:xfrm>
            </p:grpSpPr>
            <p:pic>
              <p:nvPicPr>
                <p:cNvPr id="103" name="Picture 102">
                  <a:extLst>
                    <a:ext uri="{FF2B5EF4-FFF2-40B4-BE49-F238E27FC236}">
                      <a16:creationId xmlns:a16="http://schemas.microsoft.com/office/drawing/2014/main" id="{9FBF6C66-E269-2D49-BC4C-99E8184C0DD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050463" y="1977033"/>
                  <a:ext cx="523027" cy="383344"/>
                </a:xfrm>
                <a:prstGeom prst="rect">
                  <a:avLst/>
                </a:prstGeom>
              </p:spPr>
            </p:pic>
            <p:sp>
              <p:nvSpPr>
                <p:cNvPr id="105" name="Hexagon 104">
                  <a:extLst>
                    <a:ext uri="{FF2B5EF4-FFF2-40B4-BE49-F238E27FC236}">
                      <a16:creationId xmlns:a16="http://schemas.microsoft.com/office/drawing/2014/main" id="{2D51D137-C785-A344-A167-BB5EE77243C7}"/>
                    </a:ext>
                  </a:extLst>
                </p:cNvPr>
                <p:cNvSpPr/>
                <p:nvPr/>
              </p:nvSpPr>
              <p:spPr bwMode="auto">
                <a:xfrm>
                  <a:off x="2273301" y="2190027"/>
                  <a:ext cx="206375" cy="169862"/>
                </a:xfrm>
                <a:prstGeom prst="hexagon">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sz="2400">
                    <a:solidFill>
                      <a:srgbClr val="FFFFFF"/>
                    </a:solidFill>
                    <a:cs typeface="ＭＳ Ｐゴシック" charset="0"/>
                  </a:endParaRPr>
                </a:p>
              </p:txBody>
            </p:sp>
          </p:grpSp>
        </p:grpSp>
      </p:grpSp>
      <p:sp>
        <p:nvSpPr>
          <p:cNvPr id="5" name="TextBox 4"/>
          <p:cNvSpPr txBox="1"/>
          <p:nvPr/>
        </p:nvSpPr>
        <p:spPr>
          <a:xfrm>
            <a:off x="107314" y="6099174"/>
            <a:ext cx="4483535" cy="666977"/>
          </a:xfrm>
          <a:prstGeom prst="rect">
            <a:avLst/>
          </a:prstGeom>
          <a:solidFill>
            <a:srgbClr val="FFFFAA"/>
          </a:solidFill>
        </p:spPr>
        <p:txBody>
          <a:bodyPr wrap="none" rtlCol="0">
            <a:spAutoFit/>
          </a:bodyPr>
          <a:lstStyle/>
          <a:p>
            <a:r>
              <a:rPr lang="en-US" sz="1867" dirty="0"/>
              <a:t>FROM </a:t>
            </a:r>
            <a:r>
              <a:rPr lang="en-US" sz="1867" dirty="0" err="1"/>
              <a:t>websphere</a:t>
            </a:r>
            <a:r>
              <a:rPr lang="en-US" sz="1867" dirty="0"/>
              <a:t>-liberty</a:t>
            </a:r>
          </a:p>
          <a:p>
            <a:r>
              <a:rPr lang="en-US" sz="1867" dirty="0"/>
              <a:t>ADD </a:t>
            </a:r>
            <a:r>
              <a:rPr lang="en-US" sz="1867" dirty="0" err="1"/>
              <a:t>myapp.war</a:t>
            </a:r>
            <a:r>
              <a:rPr lang="en-US" sz="1867" dirty="0"/>
              <a:t> /</a:t>
            </a:r>
            <a:r>
              <a:rPr lang="en-US" sz="1867" dirty="0" err="1"/>
              <a:t>config</a:t>
            </a:r>
            <a:r>
              <a:rPr lang="en-US" sz="1867" dirty="0"/>
              <a:t>/</a:t>
            </a:r>
            <a:r>
              <a:rPr lang="en-US" sz="1867" dirty="0" err="1"/>
              <a:t>dropins</a:t>
            </a:r>
            <a:r>
              <a:rPr lang="en-US" sz="1867" dirty="0"/>
              <a:t>/</a:t>
            </a:r>
            <a:r>
              <a:rPr lang="en-US" sz="1867" dirty="0" err="1"/>
              <a:t>myapp.war</a:t>
            </a:r>
            <a:endParaRPr lang="en-US" sz="1867" dirty="0"/>
          </a:p>
        </p:txBody>
      </p:sp>
      <p:sp>
        <p:nvSpPr>
          <p:cNvPr id="24" name="TextBox 23">
            <a:extLst>
              <a:ext uri="{FF2B5EF4-FFF2-40B4-BE49-F238E27FC236}">
                <a16:creationId xmlns:a16="http://schemas.microsoft.com/office/drawing/2014/main" id="{DBD4BCFA-6F7E-6D41-A0C0-FA875B4DA73A}"/>
              </a:ext>
            </a:extLst>
          </p:cNvPr>
          <p:cNvSpPr txBox="1"/>
          <p:nvPr/>
        </p:nvSpPr>
        <p:spPr>
          <a:xfrm>
            <a:off x="8490201" y="4257931"/>
            <a:ext cx="938077" cy="379656"/>
          </a:xfrm>
          <a:prstGeom prst="rect">
            <a:avLst/>
          </a:prstGeom>
          <a:noFill/>
        </p:spPr>
        <p:txBody>
          <a:bodyPr wrap="none" rtlCol="0">
            <a:spAutoFit/>
          </a:bodyPr>
          <a:lstStyle/>
          <a:p>
            <a:r>
              <a:rPr lang="en-US" sz="1867" dirty="0">
                <a:solidFill>
                  <a:schemeClr val="bg1"/>
                </a:solidFill>
                <a:latin typeface="IBM Plex Sans" panose="020B0503050203000203" pitchFamily="34" charset="77"/>
              </a:rPr>
              <a:t>Private</a:t>
            </a:r>
          </a:p>
        </p:txBody>
      </p:sp>
    </p:spTree>
    <p:extLst>
      <p:ext uri="{BB962C8B-B14F-4D97-AF65-F5344CB8AC3E}">
        <p14:creationId xmlns:p14="http://schemas.microsoft.com/office/powerpoint/2010/main" val="2233592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the most of Docker</a:t>
            </a:r>
          </a:p>
        </p:txBody>
      </p:sp>
      <p:sp>
        <p:nvSpPr>
          <p:cNvPr id="5" name="Rectangle 4"/>
          <p:cNvSpPr/>
          <p:nvPr/>
        </p:nvSpPr>
        <p:spPr>
          <a:xfrm>
            <a:off x="1473758" y="4153319"/>
            <a:ext cx="4407877" cy="48232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O/S</a:t>
            </a:r>
          </a:p>
        </p:txBody>
      </p:sp>
      <p:sp>
        <p:nvSpPr>
          <p:cNvPr id="6" name="Rectangle 5"/>
          <p:cNvSpPr/>
          <p:nvPr/>
        </p:nvSpPr>
        <p:spPr>
          <a:xfrm>
            <a:off x="1473758" y="3505760"/>
            <a:ext cx="4407877" cy="489017"/>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JVM</a:t>
            </a:r>
          </a:p>
        </p:txBody>
      </p:sp>
      <p:sp>
        <p:nvSpPr>
          <p:cNvPr id="7" name="Rectangle 6"/>
          <p:cNvSpPr/>
          <p:nvPr/>
        </p:nvSpPr>
        <p:spPr>
          <a:xfrm>
            <a:off x="1473758" y="2832517"/>
            <a:ext cx="4407877" cy="51470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App Server</a:t>
            </a:r>
          </a:p>
        </p:txBody>
      </p:sp>
      <p:sp>
        <p:nvSpPr>
          <p:cNvPr id="8" name="Rectangle 7"/>
          <p:cNvSpPr/>
          <p:nvPr/>
        </p:nvSpPr>
        <p:spPr>
          <a:xfrm>
            <a:off x="1473758" y="2136941"/>
            <a:ext cx="4407877" cy="537033"/>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t>Application</a:t>
            </a:r>
            <a:endParaRPr lang="en-US" sz="2400" dirty="0"/>
          </a:p>
        </p:txBody>
      </p:sp>
      <p:sp>
        <p:nvSpPr>
          <p:cNvPr id="9" name="Rectangle 8"/>
          <p:cNvSpPr/>
          <p:nvPr/>
        </p:nvSpPr>
        <p:spPr>
          <a:xfrm>
            <a:off x="6741326" y="4153317"/>
            <a:ext cx="4407877" cy="48232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O/S</a:t>
            </a:r>
          </a:p>
        </p:txBody>
      </p:sp>
      <p:sp>
        <p:nvSpPr>
          <p:cNvPr id="10" name="Rectangle 9"/>
          <p:cNvSpPr/>
          <p:nvPr/>
        </p:nvSpPr>
        <p:spPr>
          <a:xfrm>
            <a:off x="6741326" y="3505758"/>
            <a:ext cx="4407877" cy="489017"/>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JVM</a:t>
            </a:r>
          </a:p>
        </p:txBody>
      </p:sp>
      <p:sp>
        <p:nvSpPr>
          <p:cNvPr id="11" name="Rectangle 10"/>
          <p:cNvSpPr/>
          <p:nvPr/>
        </p:nvSpPr>
        <p:spPr>
          <a:xfrm>
            <a:off x="6741326" y="2136940"/>
            <a:ext cx="4407877" cy="1199109"/>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Application</a:t>
            </a:r>
          </a:p>
        </p:txBody>
      </p:sp>
      <p:pic>
        <p:nvPicPr>
          <p:cNvPr id="1026" name="Picture 2" descr="ocker logo horizontal spac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092" y="5692148"/>
            <a:ext cx="2665464" cy="71797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1163375" y="5113867"/>
            <a:ext cx="5028643" cy="241300"/>
            <a:chOff x="879893" y="3835400"/>
            <a:chExt cx="3771482" cy="180975"/>
          </a:xfrm>
        </p:grpSpPr>
        <p:cxnSp>
          <p:nvCxnSpPr>
            <p:cNvPr id="15" name="Straight Connector 14"/>
            <p:cNvCxnSpPr/>
            <p:nvPr/>
          </p:nvCxnSpPr>
          <p:spPr>
            <a:xfrm>
              <a:off x="984738" y="4009292"/>
              <a:ext cx="355711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4533900" y="3835400"/>
              <a:ext cx="117475" cy="1809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10800000" flipH="1" flipV="1">
              <a:off x="879893" y="3835400"/>
              <a:ext cx="117475" cy="180975"/>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6430943" y="5113867"/>
            <a:ext cx="5028643" cy="241300"/>
            <a:chOff x="879893" y="3835400"/>
            <a:chExt cx="3771482" cy="180975"/>
          </a:xfrm>
        </p:grpSpPr>
        <p:cxnSp>
          <p:nvCxnSpPr>
            <p:cNvPr id="22" name="Straight Connector 21"/>
            <p:cNvCxnSpPr/>
            <p:nvPr/>
          </p:nvCxnSpPr>
          <p:spPr>
            <a:xfrm>
              <a:off x="984738" y="4009292"/>
              <a:ext cx="355711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33900" y="3835400"/>
              <a:ext cx="117475" cy="1809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10800000" flipH="1" flipV="1">
              <a:off x="879893" y="3835400"/>
              <a:ext cx="117475" cy="180975"/>
            </a:xfrm>
            <a:prstGeom prst="line">
              <a:avLst/>
            </a:prstGeom>
          </p:spPr>
          <p:style>
            <a:lnRef idx="2">
              <a:schemeClr val="accent1"/>
            </a:lnRef>
            <a:fillRef idx="0">
              <a:schemeClr val="accent1"/>
            </a:fillRef>
            <a:effectRef idx="1">
              <a:schemeClr val="accent1"/>
            </a:effectRef>
            <a:fontRef idx="minor">
              <a:schemeClr val="tx1"/>
            </a:fontRef>
          </p:style>
        </p:cxnSp>
      </p:grpSp>
      <p:sp>
        <p:nvSpPr>
          <p:cNvPr id="20" name="TextBox 19"/>
          <p:cNvSpPr txBox="1"/>
          <p:nvPr/>
        </p:nvSpPr>
        <p:spPr>
          <a:xfrm>
            <a:off x="3031668" y="4853281"/>
            <a:ext cx="1221553" cy="461665"/>
          </a:xfrm>
          <a:prstGeom prst="rect">
            <a:avLst/>
          </a:prstGeom>
          <a:noFill/>
        </p:spPr>
        <p:txBody>
          <a:bodyPr wrap="none" rtlCol="0">
            <a:spAutoFit/>
          </a:bodyPr>
          <a:lstStyle/>
          <a:p>
            <a:r>
              <a:rPr lang="en-US" sz="2400" dirty="0"/>
              <a:t>thin war</a:t>
            </a:r>
          </a:p>
        </p:txBody>
      </p:sp>
      <p:sp>
        <p:nvSpPr>
          <p:cNvPr id="26" name="TextBox 25"/>
          <p:cNvSpPr txBox="1"/>
          <p:nvPr/>
        </p:nvSpPr>
        <p:spPr>
          <a:xfrm>
            <a:off x="8455600" y="4843837"/>
            <a:ext cx="917944" cy="461665"/>
          </a:xfrm>
          <a:prstGeom prst="rect">
            <a:avLst/>
          </a:prstGeom>
          <a:noFill/>
        </p:spPr>
        <p:txBody>
          <a:bodyPr wrap="none" rtlCol="0">
            <a:spAutoFit/>
          </a:bodyPr>
          <a:lstStyle/>
          <a:p>
            <a:r>
              <a:rPr lang="en-US" sz="2400"/>
              <a:t>fat jar</a:t>
            </a:r>
            <a:endParaRPr lang="en-US" sz="2400" dirty="0"/>
          </a:p>
        </p:txBody>
      </p:sp>
    </p:spTree>
    <p:extLst>
      <p:ext uri="{BB962C8B-B14F-4D97-AF65-F5344CB8AC3E}">
        <p14:creationId xmlns:p14="http://schemas.microsoft.com/office/powerpoint/2010/main" val="3257015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Testing in Containers</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8</a:t>
            </a:r>
          </a:p>
        </p:txBody>
      </p:sp>
    </p:spTree>
    <p:extLst>
      <p:ext uri="{BB962C8B-B14F-4D97-AF65-F5344CB8AC3E}">
        <p14:creationId xmlns:p14="http://schemas.microsoft.com/office/powerpoint/2010/main" val="3065618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Brief History</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49711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DFE8-21AB-A44F-8DA7-615916AB4685}"/>
              </a:ext>
            </a:extLst>
          </p:cNvPr>
          <p:cNvSpPr>
            <a:spLocks noGrp="1"/>
          </p:cNvSpPr>
          <p:nvPr>
            <p:ph type="title"/>
          </p:nvPr>
        </p:nvSpPr>
        <p:spPr/>
        <p:txBody>
          <a:bodyPr/>
          <a:lstStyle/>
          <a:p>
            <a:r>
              <a:rPr lang="en-US" dirty="0" err="1"/>
              <a:t>MicroShed</a:t>
            </a:r>
            <a:r>
              <a:rPr lang="en-US" dirty="0"/>
              <a:t> Testing</a:t>
            </a:r>
          </a:p>
        </p:txBody>
      </p:sp>
      <p:sp>
        <p:nvSpPr>
          <p:cNvPr id="3" name="Content Placeholder 2">
            <a:extLst>
              <a:ext uri="{FF2B5EF4-FFF2-40B4-BE49-F238E27FC236}">
                <a16:creationId xmlns:a16="http://schemas.microsoft.com/office/drawing/2014/main" id="{8D878477-D314-1B4F-AEC1-7C14B922499E}"/>
              </a:ext>
            </a:extLst>
          </p:cNvPr>
          <p:cNvSpPr>
            <a:spLocks noGrp="1"/>
          </p:cNvSpPr>
          <p:nvPr>
            <p:ph idx="1"/>
          </p:nvPr>
        </p:nvSpPr>
        <p:spPr>
          <a:xfrm>
            <a:off x="609600" y="1600201"/>
            <a:ext cx="5069305" cy="4525963"/>
          </a:xfrm>
        </p:spPr>
        <p:txBody>
          <a:bodyPr>
            <a:normAutofit lnSpcReduction="10000"/>
          </a:bodyPr>
          <a:lstStyle/>
          <a:p>
            <a:pPr marL="285750" indent="-285750">
              <a:buFont typeface="Arial" panose="020B0604020202020204" pitchFamily="34" charset="0"/>
              <a:buChar char="•"/>
            </a:pPr>
            <a:r>
              <a:rPr lang="en-US" sz="2800" dirty="0"/>
              <a:t>Integration tests that are easy to setup, write, and run</a:t>
            </a:r>
          </a:p>
          <a:p>
            <a:pPr marL="285750" indent="-285750">
              <a:buFont typeface="Arial" panose="020B0604020202020204" pitchFamily="34" charset="0"/>
              <a:buChar char="•"/>
            </a:pPr>
            <a:r>
              <a:rPr lang="en-US" sz="2800" dirty="0"/>
              <a:t>Test your apps the same way they run in production...in Containers</a:t>
            </a:r>
          </a:p>
          <a:p>
            <a:pPr marL="285750" indent="-285750">
              <a:buFont typeface="Arial" panose="020B0604020202020204" pitchFamily="34" charset="0"/>
              <a:buChar char="•"/>
            </a:pPr>
            <a:r>
              <a:rPr lang="en-US" sz="2800" dirty="0"/>
              <a:t>Can run multiple containers on same network (e.g. test DB integration)</a:t>
            </a:r>
          </a:p>
          <a:p>
            <a:pPr marL="285750" indent="-285750">
              <a:buFont typeface="Arial" panose="020B0604020202020204" pitchFamily="34" charset="0"/>
              <a:buChar char="•"/>
            </a:pPr>
            <a:r>
              <a:rPr lang="en-GB" sz="2800" dirty="0">
                <a:hlinkClick r:id="rId2"/>
              </a:rPr>
              <a:t>https://microshed.github.io/</a:t>
            </a:r>
            <a:endParaRPr lang="en-US" sz="2800" dirty="0"/>
          </a:p>
          <a:p>
            <a:pPr marL="0" indent="0">
              <a:buNone/>
            </a:pPr>
            <a:endParaRPr lang="en-US" sz="2800" dirty="0"/>
          </a:p>
          <a:p>
            <a:endParaRPr lang="en-US" dirty="0"/>
          </a:p>
        </p:txBody>
      </p:sp>
      <p:sp>
        <p:nvSpPr>
          <p:cNvPr id="5" name="Rectangle 4">
            <a:extLst>
              <a:ext uri="{FF2B5EF4-FFF2-40B4-BE49-F238E27FC236}">
                <a16:creationId xmlns:a16="http://schemas.microsoft.com/office/drawing/2014/main" id="{0DBB29BB-048A-A248-888F-1F6ACA78EE6A}"/>
              </a:ext>
            </a:extLst>
          </p:cNvPr>
          <p:cNvSpPr/>
          <p:nvPr/>
        </p:nvSpPr>
        <p:spPr>
          <a:xfrm>
            <a:off x="5759116" y="1104211"/>
            <a:ext cx="6096000" cy="5262979"/>
          </a:xfrm>
          <a:prstGeom prst="rect">
            <a:avLst/>
          </a:prstGeom>
          <a:solidFill>
            <a:schemeClr val="tx1"/>
          </a:solidFill>
        </p:spPr>
        <p:txBody>
          <a:bodyPr>
            <a:spAutoFit/>
          </a:bodyPr>
          <a:lstStyle/>
          <a:p>
            <a:r>
              <a:rPr lang="en-GB" sz="1600" dirty="0">
                <a:solidFill>
                  <a:srgbClr val="D4D4D4"/>
                </a:solidFill>
                <a:latin typeface="Menlo" panose="020B0609030804020204" pitchFamily="49" charset="0"/>
              </a:rPr>
              <a:t>@</a:t>
            </a:r>
            <a:r>
              <a:rPr lang="en-GB" sz="1600" dirty="0" err="1">
                <a:solidFill>
                  <a:srgbClr val="4EC9B0"/>
                </a:solidFill>
                <a:latin typeface="Menlo" panose="020B0609030804020204" pitchFamily="49" charset="0"/>
              </a:rPr>
              <a:t>MicroShedTest</a:t>
            </a:r>
            <a:endParaRPr lang="en-GB" sz="1600" dirty="0">
              <a:solidFill>
                <a:srgbClr val="D4D4D4"/>
              </a:solidFill>
              <a:latin typeface="Menlo" panose="020B0609030804020204" pitchFamily="49" charset="0"/>
            </a:endParaRPr>
          </a:p>
          <a:p>
            <a:r>
              <a:rPr lang="en-GB" sz="1600" dirty="0">
                <a:solidFill>
                  <a:srgbClr val="569CD6"/>
                </a:solidFill>
                <a:latin typeface="Menlo" panose="020B0609030804020204" pitchFamily="49" charset="0"/>
              </a:rPr>
              <a:t>public</a:t>
            </a:r>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class</a:t>
            </a:r>
            <a:r>
              <a:rPr lang="en-GB" sz="1600" dirty="0">
                <a:solidFill>
                  <a:srgbClr val="D4D4D4"/>
                </a:solidFill>
                <a:latin typeface="Menlo" panose="020B0609030804020204" pitchFamily="49" charset="0"/>
              </a:rPr>
              <a:t> </a:t>
            </a:r>
            <a:r>
              <a:rPr lang="en-GB" sz="1600" dirty="0" err="1">
                <a:solidFill>
                  <a:srgbClr val="4EC9B0"/>
                </a:solidFill>
                <a:latin typeface="Menlo" panose="020B0609030804020204" pitchFamily="49" charset="0"/>
              </a:rPr>
              <a:t>MyTest</a:t>
            </a:r>
            <a:r>
              <a:rPr lang="en-GB" sz="1600" dirty="0">
                <a:solidFill>
                  <a:srgbClr val="D4D4D4"/>
                </a:solidFill>
                <a:latin typeface="Menlo" panose="020B0609030804020204" pitchFamily="49" charset="0"/>
              </a:rPr>
              <a:t> {</a:t>
            </a:r>
          </a:p>
          <a:p>
            <a:br>
              <a:rPr lang="en-GB" sz="1600" dirty="0">
                <a:solidFill>
                  <a:srgbClr val="D4D4D4"/>
                </a:solidFill>
                <a:latin typeface="Menlo" panose="020B0609030804020204" pitchFamily="49" charset="0"/>
              </a:rPr>
            </a:br>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Search for </a:t>
            </a:r>
            <a:r>
              <a:rPr lang="en-GB" sz="1600" dirty="0" err="1">
                <a:solidFill>
                  <a:srgbClr val="6A9955"/>
                </a:solidFill>
                <a:latin typeface="Menlo" panose="020B0609030804020204" pitchFamily="49" charset="0"/>
              </a:rPr>
              <a:t>Dockerfile</a:t>
            </a:r>
            <a:r>
              <a:rPr lang="en-GB" sz="1600" dirty="0">
                <a:solidFill>
                  <a:srgbClr val="6A9955"/>
                </a:solidFill>
                <a:latin typeface="Menlo" panose="020B0609030804020204" pitchFamily="49" charset="0"/>
              </a:rPr>
              <a:t>.</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Start app in Container.</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Wait for Container before running tests.</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4EC9B0"/>
                </a:solidFill>
                <a:latin typeface="Menlo" panose="020B0609030804020204" pitchFamily="49" charset="0"/>
              </a:rPr>
              <a:t>Container</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public</a:t>
            </a:r>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static</a:t>
            </a:r>
            <a:r>
              <a:rPr lang="en-GB" sz="1600" dirty="0">
                <a:solidFill>
                  <a:srgbClr val="D4D4D4"/>
                </a:solidFill>
                <a:latin typeface="Menlo" panose="020B0609030804020204" pitchFamily="49" charset="0"/>
              </a:rPr>
              <a:t> </a:t>
            </a:r>
            <a:r>
              <a:rPr lang="en-GB" sz="1600" dirty="0" err="1">
                <a:solidFill>
                  <a:srgbClr val="4EC9B0"/>
                </a:solidFill>
                <a:latin typeface="Menlo" panose="020B0609030804020204" pitchFamily="49" charset="0"/>
              </a:rPr>
              <a:t>MicroProfileApplication</a:t>
            </a:r>
            <a:r>
              <a:rPr lang="en-GB" sz="1600" dirty="0">
                <a:solidFill>
                  <a:srgbClr val="D4D4D4"/>
                </a:solidFill>
                <a:latin typeface="Menlo" panose="020B0609030804020204" pitchFamily="49" charset="0"/>
              </a:rPr>
              <a:t> app</a:t>
            </a:r>
          </a:p>
          <a:p>
            <a:r>
              <a:rPr lang="en-GB" sz="1600" dirty="0">
                <a:solidFill>
                  <a:srgbClr val="D4D4D4"/>
                </a:solidFill>
                <a:latin typeface="Menlo" panose="020B0609030804020204" pitchFamily="49" charset="0"/>
              </a:rPr>
              <a:t>        = </a:t>
            </a:r>
            <a:r>
              <a:rPr lang="en-GB" sz="1600" dirty="0">
                <a:solidFill>
                  <a:srgbClr val="C586C0"/>
                </a:solidFill>
                <a:latin typeface="Menlo" panose="020B0609030804020204" pitchFamily="49" charset="0"/>
              </a:rPr>
              <a:t>new</a:t>
            </a:r>
            <a:r>
              <a:rPr lang="en-GB" sz="1600" dirty="0">
                <a:solidFill>
                  <a:srgbClr val="D4D4D4"/>
                </a:solidFill>
                <a:latin typeface="Menlo" panose="020B0609030804020204" pitchFamily="49" charset="0"/>
              </a:rPr>
              <a:t> </a:t>
            </a:r>
            <a:r>
              <a:rPr lang="en-GB" sz="1600" dirty="0" err="1">
                <a:solidFill>
                  <a:srgbClr val="DCDCAA"/>
                </a:solidFill>
                <a:latin typeface="Menlo" panose="020B0609030804020204" pitchFamily="49" charset="0"/>
              </a:rPr>
              <a:t>MicroProfileApplication</a:t>
            </a:r>
            <a:r>
              <a:rPr lang="en-GB" sz="1600" dirty="0">
                <a:solidFill>
                  <a:srgbClr val="D4D4D4"/>
                </a:solidFill>
                <a:latin typeface="Menlo" panose="020B0609030804020204" pitchFamily="49" charset="0"/>
              </a:rPr>
              <a:t>()</a:t>
            </a:r>
          </a:p>
          <a:p>
            <a:r>
              <a:rPr lang="en-GB" sz="1600" dirty="0">
                <a:solidFill>
                  <a:srgbClr val="D4D4D4"/>
                </a:solidFill>
                <a:latin typeface="Menlo" panose="020B0609030804020204" pitchFamily="49" charset="0"/>
              </a:rPr>
              <a:t>              .</a:t>
            </a:r>
            <a:r>
              <a:rPr lang="en-GB" sz="1600" dirty="0" err="1">
                <a:solidFill>
                  <a:srgbClr val="DCDCAA"/>
                </a:solidFill>
                <a:latin typeface="Menlo" panose="020B0609030804020204" pitchFamily="49" charset="0"/>
              </a:rPr>
              <a:t>withAppContextRoot</a:t>
            </a:r>
            <a:r>
              <a:rPr lang="en-GB" sz="1600" dirty="0">
                <a:solidFill>
                  <a:srgbClr val="D4D4D4"/>
                </a:solidFill>
                <a:latin typeface="Menlo" panose="020B0609030804020204" pitchFamily="49" charset="0"/>
              </a:rPr>
              <a:t>(</a:t>
            </a:r>
            <a:r>
              <a:rPr lang="en-GB" sz="1600" dirty="0">
                <a:solidFill>
                  <a:srgbClr val="CE9178"/>
                </a:solidFill>
                <a:latin typeface="Menlo" panose="020B0609030804020204" pitchFamily="49" charset="0"/>
              </a:rPr>
              <a:t>"/</a:t>
            </a:r>
            <a:r>
              <a:rPr lang="en-GB" sz="1600" dirty="0" err="1">
                <a:solidFill>
                  <a:srgbClr val="CE9178"/>
                </a:solidFill>
                <a:latin typeface="Menlo" panose="020B0609030804020204" pitchFamily="49" charset="0"/>
              </a:rPr>
              <a:t>myservice</a:t>
            </a:r>
            <a:r>
              <a:rPr lang="en-GB" sz="1600" dirty="0">
                <a:solidFill>
                  <a:srgbClr val="CE9178"/>
                </a:solidFill>
                <a:latin typeface="Menlo" panose="020B0609030804020204" pitchFamily="49" charset="0"/>
              </a:rPr>
              <a:t>"</a:t>
            </a:r>
            <a:r>
              <a:rPr lang="en-GB" sz="1600" dirty="0">
                <a:solidFill>
                  <a:srgbClr val="D4D4D4"/>
                </a:solidFill>
                <a:latin typeface="Menlo" panose="020B0609030804020204" pitchFamily="49" charset="0"/>
              </a:rPr>
              <a:t>);</a:t>
            </a:r>
          </a:p>
          <a:p>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Inject JAX-RS REST Client          </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4EC9B0"/>
                </a:solidFill>
                <a:latin typeface="Menlo" panose="020B0609030804020204" pitchFamily="49" charset="0"/>
              </a:rPr>
              <a:t>Inject</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public</a:t>
            </a:r>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static</a:t>
            </a:r>
            <a:r>
              <a:rPr lang="en-GB" sz="1600" dirty="0">
                <a:solidFill>
                  <a:srgbClr val="D4D4D4"/>
                </a:solidFill>
                <a:latin typeface="Menlo" panose="020B0609030804020204" pitchFamily="49" charset="0"/>
              </a:rPr>
              <a:t> </a:t>
            </a:r>
            <a:r>
              <a:rPr lang="en-GB" sz="1600" dirty="0" err="1">
                <a:solidFill>
                  <a:srgbClr val="4EC9B0"/>
                </a:solidFill>
                <a:latin typeface="Menlo" panose="020B0609030804020204" pitchFamily="49" charset="0"/>
              </a:rPr>
              <a:t>MyService</a:t>
            </a:r>
            <a:r>
              <a:rPr lang="en-GB" sz="1600" dirty="0">
                <a:solidFill>
                  <a:srgbClr val="D4D4D4"/>
                </a:solidFill>
                <a:latin typeface="Menlo" panose="020B0609030804020204" pitchFamily="49" charset="0"/>
              </a:rPr>
              <a:t> </a:t>
            </a:r>
            <a:r>
              <a:rPr lang="en-GB" sz="1600" dirty="0" err="1">
                <a:solidFill>
                  <a:srgbClr val="9CDCFE"/>
                </a:solidFill>
                <a:latin typeface="Menlo" panose="020B0609030804020204" pitchFamily="49" charset="0"/>
              </a:rPr>
              <a:t>mySvc</a:t>
            </a:r>
            <a:r>
              <a:rPr lang="en-GB" sz="1600" dirty="0">
                <a:solidFill>
                  <a:srgbClr val="D4D4D4"/>
                </a:solidFill>
                <a:latin typeface="Menlo" panose="020B0609030804020204" pitchFamily="49" charset="0"/>
              </a:rPr>
              <a:t>;</a:t>
            </a:r>
          </a:p>
          <a:p>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A test method like any other</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4EC9B0"/>
                </a:solidFill>
                <a:latin typeface="Menlo" panose="020B0609030804020204" pitchFamily="49" charset="0"/>
              </a:rPr>
              <a:t>Test</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public</a:t>
            </a:r>
            <a:r>
              <a:rPr lang="en-GB" sz="1600" dirty="0">
                <a:solidFill>
                  <a:srgbClr val="D4D4D4"/>
                </a:solidFill>
                <a:latin typeface="Menlo" panose="020B0609030804020204" pitchFamily="49" charset="0"/>
              </a:rPr>
              <a:t> </a:t>
            </a:r>
            <a:r>
              <a:rPr lang="en-GB" sz="1600" dirty="0">
                <a:solidFill>
                  <a:srgbClr val="4EC9B0"/>
                </a:solidFill>
                <a:latin typeface="Menlo" panose="020B0609030804020204" pitchFamily="49" charset="0"/>
              </a:rPr>
              <a:t>void</a:t>
            </a:r>
            <a:r>
              <a:rPr lang="en-GB" sz="1600" dirty="0">
                <a:solidFill>
                  <a:srgbClr val="D4D4D4"/>
                </a:solidFill>
                <a:latin typeface="Menlo" panose="020B0609030804020204" pitchFamily="49" charset="0"/>
              </a:rPr>
              <a:t> </a:t>
            </a:r>
            <a:r>
              <a:rPr lang="en-GB" sz="1600" dirty="0" err="1">
                <a:solidFill>
                  <a:srgbClr val="DCDCAA"/>
                </a:solidFill>
                <a:latin typeface="Menlo" panose="020B0609030804020204" pitchFamily="49" charset="0"/>
              </a:rPr>
              <a:t>testMyService</a:t>
            </a:r>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a:t>
            </a:r>
            <a:endParaRPr lang="en-GB" sz="16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11342984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Support Licensing</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9</a:t>
            </a:r>
          </a:p>
        </p:txBody>
      </p:sp>
    </p:spTree>
    <p:extLst>
      <p:ext uri="{BB962C8B-B14F-4D97-AF65-F5344CB8AC3E}">
        <p14:creationId xmlns:p14="http://schemas.microsoft.com/office/powerpoint/2010/main" val="9412832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26991-29FD-7045-AF3E-F87AB28002C3}"/>
              </a:ext>
            </a:extLst>
          </p:cNvPr>
          <p:cNvSpPr>
            <a:spLocks noGrp="1"/>
          </p:cNvSpPr>
          <p:nvPr>
            <p:ph type="title"/>
          </p:nvPr>
        </p:nvSpPr>
        <p:spPr/>
        <p:txBody>
          <a:bodyPr/>
          <a:lstStyle/>
          <a:p>
            <a:r>
              <a:rPr lang="en-US" dirty="0"/>
              <a:t>Buy WebSphere Liberty</a:t>
            </a:r>
          </a:p>
        </p:txBody>
      </p:sp>
      <p:pic>
        <p:nvPicPr>
          <p:cNvPr id="1032" name="Picture 8" descr="https://raw.github.ibm.com/was-liberty/icons/master/liberty/liberty-was-lp-500.png?token=AAAwyDbSpL-2lVbPcIO3pW4HL6PRBEQtks5cWepXwA%3D%3D">
            <a:extLst>
              <a:ext uri="{FF2B5EF4-FFF2-40B4-BE49-F238E27FC236}">
                <a16:creationId xmlns:a16="http://schemas.microsoft.com/office/drawing/2014/main" id="{87503966-1B69-644C-AE24-8423013EA8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8946" y="3420550"/>
            <a:ext cx="1081583" cy="10815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dl.boxcloud.com/api/2.0/internal_files/215163524451/versions/227388274275/representations/png_paged_2048x2048/content/1.png?access_token=1!3f0nnF3DvrIj6-LCOibXF3c8u4MbOcpD49laY45_Khytuldf7e0tVIccRGEOG105QXQEAfMnCHnFxGcJbjvfqyXHaPKDrkQrC1e7-oH4NWdJTgIAG4NAWEybVzkaAk9PwVk56Yid4nx6GU_DNm3BCoQvGiBGdZH1X78ln9Io1r6ysrArbq8zqdoJrc2976ERQcI_pqGv_9PNXgBDkLyzkEmYW1Ced_0F982tiFmXMOHhOWrOwdQuzxS9BNvVkaZJ01SDxJtEDQFbs_IvTynYEnogeJkidNrBF_x0KhFq6Ir14cN2RvYq0psWLaji-ejXSE2f8cXje10dDueTHH2KLCt19HfKsi8oQhlgDAdU2qS5wPOFjoeP2w5TRyjldnJqoKITtsWovWWySGER3iDQqjoLvInhhB9vTIJfR7rgnbSRXuFWYk9wxQ22WhyBnMImD9fX7YA_pt9t1cnoELyGCLeLNxhfGUn49HB9dN4s9K80diw34PVrM_WmJme1PSD8hAiIBR57CPMV3swmyWFtfzZxh6n3LvZlXvKdgUktMl6Pbkkm_C_5Cnj22KDC01rK&amp;box_client_name=box-content-preview&amp;box_client_version=1.61.0">
            <a:extLst>
              <a:ext uri="{FF2B5EF4-FFF2-40B4-BE49-F238E27FC236}">
                <a16:creationId xmlns:a16="http://schemas.microsoft.com/office/drawing/2014/main" id="{D1425A0A-376A-B342-9310-C478E2C61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806" y="3361701"/>
            <a:ext cx="1481836" cy="1081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EE6D4AB-751F-0A4E-9467-0EB328417F13}"/>
              </a:ext>
            </a:extLst>
          </p:cNvPr>
          <p:cNvSpPr txBox="1"/>
          <p:nvPr/>
        </p:nvSpPr>
        <p:spPr>
          <a:xfrm>
            <a:off x="5459101" y="3619103"/>
            <a:ext cx="2121543" cy="584775"/>
          </a:xfrm>
          <a:prstGeom prst="rect">
            <a:avLst/>
          </a:prstGeom>
          <a:noFill/>
        </p:spPr>
        <p:txBody>
          <a:bodyPr wrap="none" rtlCol="0">
            <a:spAutoFit/>
          </a:bodyPr>
          <a:lstStyle/>
          <a:p>
            <a:r>
              <a:rPr lang="en-US" sz="3200" dirty="0"/>
              <a:t>WebSphere</a:t>
            </a:r>
          </a:p>
        </p:txBody>
      </p:sp>
      <p:sp>
        <p:nvSpPr>
          <p:cNvPr id="10" name="TextBox 9">
            <a:extLst>
              <a:ext uri="{FF2B5EF4-FFF2-40B4-BE49-F238E27FC236}">
                <a16:creationId xmlns:a16="http://schemas.microsoft.com/office/drawing/2014/main" id="{3B01B607-67B3-9048-9F63-0F57A95000D3}"/>
              </a:ext>
            </a:extLst>
          </p:cNvPr>
          <p:cNvSpPr txBox="1"/>
          <p:nvPr/>
        </p:nvSpPr>
        <p:spPr>
          <a:xfrm>
            <a:off x="5417379" y="5021129"/>
            <a:ext cx="2208682" cy="584775"/>
          </a:xfrm>
          <a:prstGeom prst="rect">
            <a:avLst/>
          </a:prstGeom>
          <a:noFill/>
        </p:spPr>
        <p:txBody>
          <a:bodyPr wrap="none" rtlCol="0">
            <a:spAutoFit/>
          </a:bodyPr>
          <a:lstStyle/>
          <a:p>
            <a:r>
              <a:rPr lang="en-US" sz="3200" dirty="0"/>
              <a:t>Liberty Core</a:t>
            </a:r>
          </a:p>
        </p:txBody>
      </p:sp>
      <p:sp>
        <p:nvSpPr>
          <p:cNvPr id="11" name="TextBox 10">
            <a:extLst>
              <a:ext uri="{FF2B5EF4-FFF2-40B4-BE49-F238E27FC236}">
                <a16:creationId xmlns:a16="http://schemas.microsoft.com/office/drawing/2014/main" id="{5CBA1534-2525-9641-B5BC-3288CAB1594B}"/>
              </a:ext>
            </a:extLst>
          </p:cNvPr>
          <p:cNvSpPr txBox="1"/>
          <p:nvPr/>
        </p:nvSpPr>
        <p:spPr>
          <a:xfrm>
            <a:off x="5459100" y="2217078"/>
            <a:ext cx="2732286" cy="584775"/>
          </a:xfrm>
          <a:prstGeom prst="rect">
            <a:avLst/>
          </a:prstGeom>
          <a:noFill/>
        </p:spPr>
        <p:txBody>
          <a:bodyPr wrap="none" rtlCol="0">
            <a:spAutoFit/>
          </a:bodyPr>
          <a:lstStyle/>
          <a:p>
            <a:r>
              <a:rPr lang="en-US" sz="3200" dirty="0"/>
              <a:t>WebSphere ND</a:t>
            </a:r>
          </a:p>
        </p:txBody>
      </p:sp>
      <p:sp>
        <p:nvSpPr>
          <p:cNvPr id="12" name="Chevron 11">
            <a:extLst>
              <a:ext uri="{FF2B5EF4-FFF2-40B4-BE49-F238E27FC236}">
                <a16:creationId xmlns:a16="http://schemas.microsoft.com/office/drawing/2014/main" id="{30F14A03-CBD6-F043-88DC-444319E78987}"/>
              </a:ext>
            </a:extLst>
          </p:cNvPr>
          <p:cNvSpPr/>
          <p:nvPr/>
        </p:nvSpPr>
        <p:spPr>
          <a:xfrm>
            <a:off x="2431861" y="3619104"/>
            <a:ext cx="764275" cy="615553"/>
          </a:xfrm>
          <a:prstGeom prst="chevron">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14" name="Double Brace 13">
            <a:extLst>
              <a:ext uri="{FF2B5EF4-FFF2-40B4-BE49-F238E27FC236}">
                <a16:creationId xmlns:a16="http://schemas.microsoft.com/office/drawing/2014/main" id="{F7D175BC-10F7-E341-A3B6-5A6E90B2D46F}"/>
              </a:ext>
            </a:extLst>
          </p:cNvPr>
          <p:cNvSpPr/>
          <p:nvPr/>
        </p:nvSpPr>
        <p:spPr>
          <a:xfrm>
            <a:off x="4883339" y="2217078"/>
            <a:ext cx="3887623" cy="3419604"/>
          </a:xfrm>
          <a:prstGeom prst="bracePair">
            <a:avLst/>
          </a:prstGeom>
          <a:ln w="508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grpSp>
        <p:nvGrpSpPr>
          <p:cNvPr id="21" name="Group 20">
            <a:extLst>
              <a:ext uri="{FF2B5EF4-FFF2-40B4-BE49-F238E27FC236}">
                <a16:creationId xmlns:a16="http://schemas.microsoft.com/office/drawing/2014/main" id="{9D2B84AE-4B17-344A-93FE-DEFDD677447C}"/>
              </a:ext>
            </a:extLst>
          </p:cNvPr>
          <p:cNvGrpSpPr/>
          <p:nvPr/>
        </p:nvGrpSpPr>
        <p:grpSpPr>
          <a:xfrm>
            <a:off x="9924809" y="2264454"/>
            <a:ext cx="1377300" cy="3279895"/>
            <a:chOff x="7570243" y="1698340"/>
            <a:chExt cx="1032975" cy="2459921"/>
          </a:xfrm>
        </p:grpSpPr>
        <p:sp>
          <p:nvSpPr>
            <p:cNvPr id="17" name="TextBox 16">
              <a:extLst>
                <a:ext uri="{FF2B5EF4-FFF2-40B4-BE49-F238E27FC236}">
                  <a16:creationId xmlns:a16="http://schemas.microsoft.com/office/drawing/2014/main" id="{3D255097-F250-0247-8322-0C4D0151BD5F}"/>
                </a:ext>
              </a:extLst>
            </p:cNvPr>
            <p:cNvSpPr txBox="1"/>
            <p:nvPr/>
          </p:nvSpPr>
          <p:spPr>
            <a:xfrm>
              <a:off x="7570243" y="1698340"/>
              <a:ext cx="858649" cy="346249"/>
            </a:xfrm>
            <a:prstGeom prst="rect">
              <a:avLst/>
            </a:prstGeom>
            <a:noFill/>
          </p:spPr>
          <p:txBody>
            <a:bodyPr wrap="none" rtlCol="0">
              <a:spAutoFit/>
            </a:bodyPr>
            <a:lstStyle/>
            <a:p>
              <a:r>
                <a:rPr lang="en-US" sz="2400" dirty="0"/>
                <a:t>US$331</a:t>
              </a:r>
            </a:p>
          </p:txBody>
        </p:sp>
        <p:sp>
          <p:nvSpPr>
            <p:cNvPr id="18" name="TextBox 17">
              <a:extLst>
                <a:ext uri="{FF2B5EF4-FFF2-40B4-BE49-F238E27FC236}">
                  <a16:creationId xmlns:a16="http://schemas.microsoft.com/office/drawing/2014/main" id="{246AFC2E-723B-F045-9662-E49874359248}"/>
                </a:ext>
              </a:extLst>
            </p:cNvPr>
            <p:cNvSpPr txBox="1"/>
            <p:nvPr/>
          </p:nvSpPr>
          <p:spPr>
            <a:xfrm>
              <a:off x="7570243" y="2755176"/>
              <a:ext cx="1032975" cy="346249"/>
            </a:xfrm>
            <a:prstGeom prst="rect">
              <a:avLst/>
            </a:prstGeom>
            <a:noFill/>
          </p:spPr>
          <p:txBody>
            <a:bodyPr wrap="none" rtlCol="0">
              <a:spAutoFit/>
            </a:bodyPr>
            <a:lstStyle/>
            <a:p>
              <a:r>
                <a:rPr lang="en-US" sz="2400" dirty="0"/>
                <a:t>US$88.50</a:t>
              </a:r>
            </a:p>
          </p:txBody>
        </p:sp>
        <p:sp>
          <p:nvSpPr>
            <p:cNvPr id="20" name="TextBox 19">
              <a:extLst>
                <a:ext uri="{FF2B5EF4-FFF2-40B4-BE49-F238E27FC236}">
                  <a16:creationId xmlns:a16="http://schemas.microsoft.com/office/drawing/2014/main" id="{CAB2DE77-0F17-554F-B477-1B45000BE51B}"/>
                </a:ext>
              </a:extLst>
            </p:cNvPr>
            <p:cNvSpPr txBox="1"/>
            <p:nvPr/>
          </p:nvSpPr>
          <p:spPr>
            <a:xfrm>
              <a:off x="7570243" y="3812012"/>
              <a:ext cx="1032975" cy="346249"/>
            </a:xfrm>
            <a:prstGeom prst="rect">
              <a:avLst/>
            </a:prstGeom>
            <a:noFill/>
          </p:spPr>
          <p:txBody>
            <a:bodyPr wrap="none" rtlCol="0">
              <a:spAutoFit/>
            </a:bodyPr>
            <a:lstStyle/>
            <a:p>
              <a:r>
                <a:rPr lang="en-US" sz="2400" dirty="0"/>
                <a:t>US$43.70</a:t>
              </a:r>
            </a:p>
          </p:txBody>
        </p:sp>
      </p:grpSp>
      <p:sp>
        <p:nvSpPr>
          <p:cNvPr id="15" name="TextBox 14">
            <a:extLst>
              <a:ext uri="{FF2B5EF4-FFF2-40B4-BE49-F238E27FC236}">
                <a16:creationId xmlns:a16="http://schemas.microsoft.com/office/drawing/2014/main" id="{09124202-B15D-C940-87EF-C5CE1E1AED4F}"/>
              </a:ext>
            </a:extLst>
          </p:cNvPr>
          <p:cNvSpPr txBox="1"/>
          <p:nvPr/>
        </p:nvSpPr>
        <p:spPr>
          <a:xfrm>
            <a:off x="9665122" y="1375209"/>
            <a:ext cx="1877758" cy="830997"/>
          </a:xfrm>
          <a:prstGeom prst="rect">
            <a:avLst/>
          </a:prstGeom>
          <a:noFill/>
        </p:spPr>
        <p:txBody>
          <a:bodyPr wrap="none" rtlCol="0">
            <a:spAutoFit/>
          </a:bodyPr>
          <a:lstStyle/>
          <a:p>
            <a:r>
              <a:rPr lang="en-US" sz="2400" dirty="0"/>
              <a:t>Monthly VPC </a:t>
            </a:r>
            <a:br>
              <a:rPr lang="en-US" sz="2400" dirty="0"/>
            </a:br>
            <a:r>
              <a:rPr lang="en-US" sz="2400" dirty="0"/>
              <a:t>(List Price)</a:t>
            </a:r>
          </a:p>
        </p:txBody>
      </p:sp>
    </p:spTree>
    <p:extLst>
      <p:ext uri="{BB962C8B-B14F-4D97-AF65-F5344CB8AC3E}">
        <p14:creationId xmlns:p14="http://schemas.microsoft.com/office/powerpoint/2010/main" val="27771818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6C52592-A297-5440-8AEF-10518BC4A455}"/>
              </a:ext>
            </a:extLst>
          </p:cNvPr>
          <p:cNvSpPr/>
          <p:nvPr/>
        </p:nvSpPr>
        <p:spPr>
          <a:xfrm>
            <a:off x="7982833" y="1838821"/>
            <a:ext cx="3769715" cy="1355915"/>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5" name="Picture 4">
            <a:extLst>
              <a:ext uri="{FF2B5EF4-FFF2-40B4-BE49-F238E27FC236}">
                <a16:creationId xmlns:a16="http://schemas.microsoft.com/office/drawing/2014/main" id="{5117B753-4EEF-3242-97FE-07ABF3B0C84C}"/>
              </a:ext>
            </a:extLst>
          </p:cNvPr>
          <p:cNvPicPr>
            <a:picLocks noChangeAspect="1"/>
          </p:cNvPicPr>
          <p:nvPr/>
        </p:nvPicPr>
        <p:blipFill>
          <a:blip r:embed="rId2"/>
          <a:stretch>
            <a:fillRect/>
          </a:stretch>
        </p:blipFill>
        <p:spPr>
          <a:xfrm>
            <a:off x="566555" y="4870959"/>
            <a:ext cx="2569079" cy="1447028"/>
          </a:xfrm>
          <a:prstGeom prst="rect">
            <a:avLst/>
          </a:prstGeom>
        </p:spPr>
      </p:pic>
      <p:pic>
        <p:nvPicPr>
          <p:cNvPr id="7" name="Picture 6">
            <a:extLst>
              <a:ext uri="{FF2B5EF4-FFF2-40B4-BE49-F238E27FC236}">
                <a16:creationId xmlns:a16="http://schemas.microsoft.com/office/drawing/2014/main" id="{532CB894-D357-3741-B79C-4CEE199E341B}"/>
              </a:ext>
            </a:extLst>
          </p:cNvPr>
          <p:cNvPicPr>
            <a:picLocks noChangeAspect="1"/>
          </p:cNvPicPr>
          <p:nvPr/>
        </p:nvPicPr>
        <p:blipFill>
          <a:blip r:embed="rId3"/>
          <a:stretch>
            <a:fillRect/>
          </a:stretch>
        </p:blipFill>
        <p:spPr>
          <a:xfrm>
            <a:off x="376261" y="342044"/>
            <a:ext cx="5220672" cy="880081"/>
          </a:xfrm>
          <a:prstGeom prst="rect">
            <a:avLst/>
          </a:prstGeom>
        </p:spPr>
      </p:pic>
      <p:sp>
        <p:nvSpPr>
          <p:cNvPr id="9" name="Rectangle 8">
            <a:extLst>
              <a:ext uri="{FF2B5EF4-FFF2-40B4-BE49-F238E27FC236}">
                <a16:creationId xmlns:a16="http://schemas.microsoft.com/office/drawing/2014/main" id="{4853892B-EB95-BF41-978D-7DADC647E635}"/>
              </a:ext>
            </a:extLst>
          </p:cNvPr>
          <p:cNvSpPr/>
          <p:nvPr/>
        </p:nvSpPr>
        <p:spPr>
          <a:xfrm>
            <a:off x="2281019" y="4697729"/>
            <a:ext cx="9405587" cy="1508105"/>
          </a:xfrm>
          <a:prstGeom prst="rect">
            <a:avLst/>
          </a:prstGeom>
        </p:spPr>
        <p:txBody>
          <a:bodyPr wrap="square">
            <a:spAutoFit/>
          </a:bodyPr>
          <a:lstStyle/>
          <a:p>
            <a:r>
              <a:rPr lang="en-US" sz="1600" b="1" dirty="0"/>
              <a:t>Support for Open Liberty includes:</a:t>
            </a:r>
          </a:p>
          <a:p>
            <a:pPr lvl="1"/>
            <a:r>
              <a:rPr lang="en-US" sz="1600" dirty="0"/>
              <a:t>Unlimited number of support tickets</a:t>
            </a:r>
          </a:p>
          <a:p>
            <a:pPr lvl="2"/>
            <a:r>
              <a:rPr lang="en-US" sz="1200" dirty="0"/>
              <a:t>Standard support hours are 8am – 5pm Mon – Fri, or 24 x 7 x 364 for Severity level 1 (everyday except Dec 25</a:t>
            </a:r>
            <a:r>
              <a:rPr lang="en-US" sz="1200" baseline="30000" dirty="0"/>
              <a:t>th</a:t>
            </a:r>
            <a:r>
              <a:rPr lang="en-US" sz="1200" dirty="0"/>
              <a:t> )</a:t>
            </a:r>
          </a:p>
          <a:p>
            <a:pPr lvl="1"/>
            <a:r>
              <a:rPr lang="en-US" sz="1600" dirty="0"/>
              <a:t>Immediate security fixes (PSIRT)</a:t>
            </a:r>
            <a:endParaRPr lang="en-US" sz="1200" dirty="0"/>
          </a:p>
          <a:p>
            <a:pPr lvl="1"/>
            <a:r>
              <a:rPr lang="en-US" sz="1600" dirty="0"/>
              <a:t>Ticket prioritization with a 2-hour response time </a:t>
            </a:r>
            <a:endParaRPr lang="en-US" sz="1200" dirty="0"/>
          </a:p>
          <a:p>
            <a:pPr lvl="1"/>
            <a:r>
              <a:rPr lang="en-US" sz="1600" b="1" dirty="0"/>
              <a:t>Once you buy support there is no update or change required to your app already running in production</a:t>
            </a:r>
          </a:p>
        </p:txBody>
      </p:sp>
      <p:grpSp>
        <p:nvGrpSpPr>
          <p:cNvPr id="12" name="Group 11">
            <a:extLst>
              <a:ext uri="{FF2B5EF4-FFF2-40B4-BE49-F238E27FC236}">
                <a16:creationId xmlns:a16="http://schemas.microsoft.com/office/drawing/2014/main" id="{B62D84B1-8B07-7E4E-8B49-91F04B8F1E74}"/>
              </a:ext>
            </a:extLst>
          </p:cNvPr>
          <p:cNvGrpSpPr/>
          <p:nvPr/>
        </p:nvGrpSpPr>
        <p:grpSpPr>
          <a:xfrm>
            <a:off x="376262" y="1494414"/>
            <a:ext cx="7416278" cy="2877031"/>
            <a:chOff x="376260" y="1650445"/>
            <a:chExt cx="7416279" cy="2877030"/>
          </a:xfrm>
        </p:grpSpPr>
        <p:sp>
          <p:nvSpPr>
            <p:cNvPr id="10" name="Rectangle 9">
              <a:extLst>
                <a:ext uri="{FF2B5EF4-FFF2-40B4-BE49-F238E27FC236}">
                  <a16:creationId xmlns:a16="http://schemas.microsoft.com/office/drawing/2014/main" id="{3E6514F7-5A35-DE42-B5C0-627DDCEA60F0}"/>
                </a:ext>
              </a:extLst>
            </p:cNvPr>
            <p:cNvSpPr/>
            <p:nvPr/>
          </p:nvSpPr>
          <p:spPr>
            <a:xfrm>
              <a:off x="376260" y="1924952"/>
              <a:ext cx="7416279" cy="260252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26" name="Picture 2" descr="https://mp.s81c.com/8034F2C/dal05/v1/AUTH_db1cfc7b-a055-460b-9274-1fd3f11fe689/2bd9dbd15186e90924e36b0a2e6d1932/offering_aee05c0e-2b1c-472d-b313-50ecab91f451.png">
              <a:extLst>
                <a:ext uri="{FF2B5EF4-FFF2-40B4-BE49-F238E27FC236}">
                  <a16:creationId xmlns:a16="http://schemas.microsoft.com/office/drawing/2014/main" id="{D86015DE-A021-1B4E-A651-CB3706AFA0D2}"/>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9074" b="63704" l="1146" r="90000">
                          <a14:foregroundMark x1="2292" y1="37222" x2="6667" y2="26667"/>
                          <a14:foregroundMark x1="6667" y1="26667" x2="20417" y2="29630"/>
                          <a14:foregroundMark x1="20417" y1="29630" x2="27917" y2="28148"/>
                          <a14:foregroundMark x1="27917" y1="28148" x2="61563" y2="30000"/>
                          <a14:foregroundMark x1="61563" y1="30000" x2="40729" y2="26481"/>
                          <a14:foregroundMark x1="40729" y1="26481" x2="46979" y2="26852"/>
                          <a14:foregroundMark x1="46979" y1="26852" x2="55417" y2="26667"/>
                          <a14:foregroundMark x1="55417" y1="26667" x2="63021" y2="26852"/>
                          <a14:foregroundMark x1="63021" y1="26852" x2="69479" y2="26481"/>
                          <a14:foregroundMark x1="69479" y1="26481" x2="79896" y2="26852"/>
                          <a14:foregroundMark x1="2083" y1="37593" x2="1146" y2="25556"/>
                          <a14:foregroundMark x1="1146" y1="25556" x2="6875" y2="21852"/>
                          <a14:foregroundMark x1="6875" y1="21852" x2="16875" y2="22593"/>
                          <a14:foregroundMark x1="1146" y1="61481" x2="1458" y2="50556"/>
                          <a14:foregroundMark x1="1458" y1="50556" x2="17917" y2="47222"/>
                          <a14:foregroundMark x1="17917" y1="47222" x2="64271" y2="48148"/>
                          <a14:foregroundMark x1="64271" y1="48148" x2="77917" y2="47222"/>
                          <a14:foregroundMark x1="77917" y1="47222" x2="84271" y2="47593"/>
                          <a14:foregroundMark x1="84271" y1="47593" x2="83854" y2="58519"/>
                          <a14:foregroundMark x1="83854" y1="58519" x2="74792" y2="63704"/>
                          <a14:foregroundMark x1="74792" y1="63704" x2="1771" y2="61296"/>
                          <a14:foregroundMark x1="1458" y1="35926" x2="10313" y2="39074"/>
                          <a14:foregroundMark x1="10313" y1="39074" x2="21354" y2="38519"/>
                          <a14:foregroundMark x1="21354" y1="38519" x2="28125" y2="38889"/>
                          <a14:foregroundMark x1="28125" y1="38889" x2="64688" y2="37407"/>
                          <a14:foregroundMark x1="64688" y1="37407" x2="78229" y2="37407"/>
                          <a14:foregroundMark x1="78229" y1="37407" x2="84063" y2="32037"/>
                          <a14:foregroundMark x1="84063" y1="32037" x2="83854" y2="20556"/>
                          <a14:foregroundMark x1="83854" y1="20556" x2="4792" y2="21296"/>
                          <a14:foregroundMark x1="4792" y1="21296" x2="1667" y2="31667"/>
                          <a14:foregroundMark x1="1667" y1="31667" x2="1458" y2="35370"/>
                        </a14:backgroundRemoval>
                      </a14:imgEffect>
                    </a14:imgLayer>
                  </a14:imgProps>
                </a:ext>
                <a:ext uri="{28A0092B-C50C-407E-A947-70E740481C1C}">
                  <a14:useLocalDpi xmlns:a14="http://schemas.microsoft.com/office/drawing/2010/main" val="0"/>
                </a:ext>
              </a:extLst>
            </a:blip>
            <a:srcRect t="14251" r="11515" b="33789"/>
            <a:stretch/>
          </p:blipFill>
          <p:spPr bwMode="auto">
            <a:xfrm>
              <a:off x="566555" y="2064238"/>
              <a:ext cx="7035689" cy="23239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ADD4C04-DC8F-8D4B-AB0C-E45D28ED147F}"/>
                </a:ext>
              </a:extLst>
            </p:cNvPr>
            <p:cNvSpPr txBox="1"/>
            <p:nvPr/>
          </p:nvSpPr>
          <p:spPr>
            <a:xfrm>
              <a:off x="501024" y="1650445"/>
              <a:ext cx="7103612" cy="420564"/>
            </a:xfrm>
            <a:prstGeom prst="rect">
              <a:avLst/>
            </a:prstGeom>
            <a:solidFill>
              <a:schemeClr val="bg1"/>
            </a:solidFill>
            <a:ln>
              <a:solidFill>
                <a:schemeClr val="bg1">
                  <a:lumMod val="65000"/>
                </a:schemeClr>
              </a:solidFill>
            </a:ln>
          </p:spPr>
          <p:txBody>
            <a:bodyPr wrap="none" rtlCol="0">
              <a:spAutoFit/>
            </a:bodyPr>
            <a:lstStyle/>
            <a:p>
              <a:r>
                <a:rPr lang="en-US" sz="2133" dirty="0">
                  <a:latin typeface="Calibri" panose="020F0502020204030204" pitchFamily="34" charset="0"/>
                  <a:cs typeface="Calibri" panose="020F0502020204030204" pitchFamily="34" charset="0"/>
                </a:rPr>
                <a:t>Support for Open Liberty </a:t>
              </a:r>
              <a:r>
                <a:rPr lang="en-US" sz="2133" i="1" dirty="0">
                  <a:latin typeface="Calibri" panose="020F0502020204030204" pitchFamily="34" charset="0"/>
                  <a:cs typeface="Calibri" panose="020F0502020204030204" pitchFamily="34" charset="0"/>
                </a:rPr>
                <a:t>and</a:t>
              </a:r>
              <a:r>
                <a:rPr lang="en-US" sz="2133" dirty="0">
                  <a:latin typeface="Calibri" panose="020F0502020204030204" pitchFamily="34" charset="0"/>
                  <a:cs typeface="Calibri" panose="020F0502020204030204" pitchFamily="34" charset="0"/>
                </a:rPr>
                <a:t> OpenJDK on Eclipse OpenJ9 JVM</a:t>
              </a:r>
            </a:p>
          </p:txBody>
        </p:sp>
      </p:grpSp>
      <p:sp>
        <p:nvSpPr>
          <p:cNvPr id="13" name="TextBox 12">
            <a:extLst>
              <a:ext uri="{FF2B5EF4-FFF2-40B4-BE49-F238E27FC236}">
                <a16:creationId xmlns:a16="http://schemas.microsoft.com/office/drawing/2014/main" id="{C571A6FF-684F-F244-861E-B0DDB9C1B6C4}"/>
              </a:ext>
            </a:extLst>
          </p:cNvPr>
          <p:cNvSpPr txBox="1"/>
          <p:nvPr/>
        </p:nvSpPr>
        <p:spPr>
          <a:xfrm>
            <a:off x="8381374" y="1914183"/>
            <a:ext cx="2972639" cy="1015663"/>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Buy support online on a per virtual-processor-core basis as your need arises.</a:t>
            </a:r>
          </a:p>
        </p:txBody>
      </p:sp>
      <p:pic>
        <p:nvPicPr>
          <p:cNvPr id="14" name="Picture 13">
            <a:extLst>
              <a:ext uri="{FF2B5EF4-FFF2-40B4-BE49-F238E27FC236}">
                <a16:creationId xmlns:a16="http://schemas.microsoft.com/office/drawing/2014/main" id="{4EB20BB6-6978-F648-A777-B12AADEE6940}"/>
              </a:ext>
            </a:extLst>
          </p:cNvPr>
          <p:cNvPicPr>
            <a:picLocks noChangeAspect="1"/>
          </p:cNvPicPr>
          <p:nvPr/>
        </p:nvPicPr>
        <p:blipFill rotWithShape="1">
          <a:blip r:embed="rId6"/>
          <a:srcRect l="1101" r="1366"/>
          <a:stretch/>
        </p:blipFill>
        <p:spPr>
          <a:xfrm>
            <a:off x="7982833" y="3041678"/>
            <a:ext cx="3769715" cy="1307551"/>
          </a:xfrm>
          <a:prstGeom prst="rect">
            <a:avLst/>
          </a:prstGeom>
        </p:spPr>
      </p:pic>
      <p:sp>
        <p:nvSpPr>
          <p:cNvPr id="15" name="Title 1">
            <a:extLst>
              <a:ext uri="{FF2B5EF4-FFF2-40B4-BE49-F238E27FC236}">
                <a16:creationId xmlns:a16="http://schemas.microsoft.com/office/drawing/2014/main" id="{99A08A98-5FED-114F-9F01-0A7BE7D20325}"/>
              </a:ext>
            </a:extLst>
          </p:cNvPr>
          <p:cNvSpPr txBox="1">
            <a:spLocks/>
          </p:cNvSpPr>
          <p:nvPr/>
        </p:nvSpPr>
        <p:spPr>
          <a:xfrm>
            <a:off x="5596934" y="94393"/>
            <a:ext cx="4126687" cy="1143000"/>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sz="4400" kern="1200">
                <a:solidFill>
                  <a:srgbClr val="4A567D"/>
                </a:solidFill>
                <a:latin typeface="+mj-lt"/>
                <a:ea typeface="+mj-ea"/>
                <a:cs typeface="+mj-cs"/>
              </a:defRPr>
            </a:lvl1pPr>
          </a:lstStyle>
          <a:p>
            <a:r>
              <a:rPr lang="en-US" sz="7200" b="1" dirty="0"/>
              <a:t>Support</a:t>
            </a:r>
          </a:p>
        </p:txBody>
      </p:sp>
    </p:spTree>
    <p:extLst>
      <p:ext uri="{BB962C8B-B14F-4D97-AF65-F5344CB8AC3E}">
        <p14:creationId xmlns:p14="http://schemas.microsoft.com/office/powerpoint/2010/main" val="2463447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Wrap-up</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67918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7B13-F57B-B541-B474-3D90934045FA}"/>
              </a:ext>
            </a:extLst>
          </p:cNvPr>
          <p:cNvSpPr>
            <a:spLocks noGrp="1"/>
          </p:cNvSpPr>
          <p:nvPr>
            <p:ph type="title"/>
          </p:nvPr>
        </p:nvSpPr>
        <p:spPr/>
        <p:txBody>
          <a:bodyPr/>
          <a:lstStyle/>
          <a:p>
            <a:r>
              <a:rPr lang="en-US" dirty="0" err="1"/>
              <a:t>Mastersclass</a:t>
            </a:r>
            <a:r>
              <a:rPr lang="en-US" dirty="0"/>
              <a:t> hands-on content</a:t>
            </a:r>
          </a:p>
        </p:txBody>
      </p:sp>
      <p:sp>
        <p:nvSpPr>
          <p:cNvPr id="3" name="Content Placeholder 2">
            <a:extLst>
              <a:ext uri="{FF2B5EF4-FFF2-40B4-BE49-F238E27FC236}">
                <a16:creationId xmlns:a16="http://schemas.microsoft.com/office/drawing/2014/main" id="{9A881480-595A-214A-9B19-A261C84A6C2C}"/>
              </a:ext>
            </a:extLst>
          </p:cNvPr>
          <p:cNvSpPr>
            <a:spLocks noGrp="1"/>
          </p:cNvSpPr>
          <p:nvPr>
            <p:ph idx="1"/>
          </p:nvPr>
        </p:nvSpPr>
        <p:spPr/>
        <p:txBody>
          <a:bodyPr>
            <a:normAutofit fontScale="70000" lnSpcReduction="20000"/>
          </a:bodyPr>
          <a:lstStyle/>
          <a:p>
            <a:r>
              <a:rPr lang="en-US" dirty="0">
                <a:hlinkClick r:id="rId3"/>
              </a:rPr>
              <a:t>Open Liberty Masterclass</a:t>
            </a:r>
            <a:endParaRPr lang="en-US" dirty="0"/>
          </a:p>
          <a:p>
            <a:pPr lvl="1"/>
            <a:r>
              <a:rPr lang="en-US" dirty="0">
                <a:hlinkClick r:id="rId4"/>
              </a:rPr>
              <a:t>Table of Contents</a:t>
            </a:r>
            <a:endParaRPr lang="en-US" dirty="0"/>
          </a:p>
          <a:p>
            <a:pPr lvl="1"/>
            <a:r>
              <a:rPr lang="en-US" dirty="0">
                <a:hlinkClick r:id="rId5"/>
              </a:rPr>
              <a:t>Before you begin</a:t>
            </a:r>
            <a:endParaRPr lang="en-US" dirty="0"/>
          </a:p>
          <a:p>
            <a:pPr lvl="2"/>
            <a:r>
              <a:rPr lang="en-US" dirty="0">
                <a:hlinkClick r:id="rId6"/>
              </a:rPr>
              <a:t>Install Pre-requisites</a:t>
            </a:r>
            <a:endParaRPr lang="en-US" dirty="0"/>
          </a:p>
          <a:p>
            <a:pPr lvl="2"/>
            <a:r>
              <a:rPr lang="en-US" dirty="0">
                <a:hlinkClick r:id="rId7"/>
              </a:rPr>
              <a:t>Prime Maven and Docker Caches</a:t>
            </a:r>
            <a:endParaRPr lang="en-US" dirty="0"/>
          </a:p>
          <a:p>
            <a:pPr lvl="1"/>
            <a:r>
              <a:rPr lang="en-US" dirty="0">
                <a:hlinkClick r:id="rId8"/>
              </a:rPr>
              <a:t>The Application</a:t>
            </a:r>
            <a:endParaRPr lang="en-US" dirty="0"/>
          </a:p>
          <a:p>
            <a:pPr lvl="1"/>
            <a:r>
              <a:rPr lang="en-US" dirty="0">
                <a:hlinkClick r:id="rId9"/>
              </a:rPr>
              <a:t>Module 1: Build</a:t>
            </a:r>
            <a:endParaRPr lang="en-US" dirty="0"/>
          </a:p>
          <a:p>
            <a:pPr lvl="1"/>
            <a:r>
              <a:rPr lang="en-US" dirty="0">
                <a:hlinkClick r:id="rId10"/>
              </a:rPr>
              <a:t>Module 2: Feature-based Build</a:t>
            </a:r>
            <a:endParaRPr lang="en-US" dirty="0"/>
          </a:p>
          <a:p>
            <a:pPr lvl="1"/>
            <a:r>
              <a:rPr lang="en-US" dirty="0">
                <a:hlinkClick r:id="rId11"/>
              </a:rPr>
              <a:t>Module 3: Application APIs</a:t>
            </a:r>
            <a:endParaRPr lang="en-US" dirty="0"/>
          </a:p>
          <a:p>
            <a:pPr lvl="1"/>
            <a:r>
              <a:rPr lang="en-US" dirty="0">
                <a:hlinkClick r:id="rId12"/>
              </a:rPr>
              <a:t>Module 4: Server Configuration</a:t>
            </a:r>
            <a:endParaRPr lang="en-US" dirty="0"/>
          </a:p>
          <a:p>
            <a:pPr lvl="1"/>
            <a:r>
              <a:rPr lang="en-US" dirty="0">
                <a:hlinkClick r:id="rId13"/>
              </a:rPr>
              <a:t>Module 5: Externalizing Configuration</a:t>
            </a:r>
            <a:endParaRPr lang="en-US" dirty="0"/>
          </a:p>
          <a:p>
            <a:pPr lvl="1"/>
            <a:r>
              <a:rPr lang="en-US" dirty="0">
                <a:hlinkClick r:id="rId14"/>
              </a:rPr>
              <a:t>Module 6: Integration Testing</a:t>
            </a:r>
            <a:endParaRPr lang="en-US" dirty="0"/>
          </a:p>
          <a:p>
            <a:pPr lvl="1"/>
            <a:r>
              <a:rPr lang="en-US" dirty="0">
                <a:hlinkClick r:id="rId15"/>
              </a:rPr>
              <a:t>Module 7: Docker</a:t>
            </a:r>
            <a:endParaRPr lang="en-US" dirty="0"/>
          </a:p>
          <a:p>
            <a:pPr lvl="2"/>
            <a:r>
              <a:rPr lang="en-US" dirty="0">
                <a:hlinkClick r:id="rId16"/>
              </a:rPr>
              <a:t>Overriding Dev Server Configuration</a:t>
            </a:r>
            <a:endParaRPr lang="en-US" dirty="0"/>
          </a:p>
          <a:p>
            <a:pPr lvl="1"/>
            <a:r>
              <a:rPr lang="en-US" dirty="0">
                <a:hlinkClick r:id="rId17"/>
              </a:rPr>
              <a:t>Module 8: Support Licensing</a:t>
            </a:r>
            <a:endParaRPr lang="en-US" dirty="0"/>
          </a:p>
          <a:p>
            <a:pPr lvl="1"/>
            <a:r>
              <a:rPr lang="en-US" dirty="0">
                <a:hlinkClick r:id="rId18"/>
              </a:rPr>
              <a:t>Conclusion</a:t>
            </a:r>
            <a:endParaRPr lang="en-US" dirty="0"/>
          </a:p>
          <a:p>
            <a:endParaRPr lang="en-US" dirty="0"/>
          </a:p>
        </p:txBody>
      </p:sp>
    </p:spTree>
    <p:extLst>
      <p:ext uri="{BB962C8B-B14F-4D97-AF65-F5344CB8AC3E}">
        <p14:creationId xmlns:p14="http://schemas.microsoft.com/office/powerpoint/2010/main" val="984179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5C0B85-6B9C-D344-8EEC-55470FA0D4CB}"/>
              </a:ext>
            </a:extLst>
          </p:cNvPr>
          <p:cNvPicPr>
            <a:picLocks noChangeAspect="1"/>
          </p:cNvPicPr>
          <p:nvPr/>
        </p:nvPicPr>
        <p:blipFill>
          <a:blip r:embed="rId3"/>
          <a:stretch>
            <a:fillRect/>
          </a:stretch>
        </p:blipFill>
        <p:spPr>
          <a:xfrm>
            <a:off x="0" y="335280"/>
            <a:ext cx="12192000" cy="6522720"/>
          </a:xfrm>
          <a:prstGeom prst="rect">
            <a:avLst/>
          </a:prstGeom>
        </p:spPr>
      </p:pic>
      <p:pic>
        <p:nvPicPr>
          <p:cNvPr id="4" name="Picture 3">
            <a:extLst>
              <a:ext uri="{FF2B5EF4-FFF2-40B4-BE49-F238E27FC236}">
                <a16:creationId xmlns:a16="http://schemas.microsoft.com/office/drawing/2014/main" id="{7214E5E1-BC34-294D-940B-269A4CE2343D}"/>
              </a:ext>
            </a:extLst>
          </p:cNvPr>
          <p:cNvPicPr>
            <a:picLocks noChangeAspect="1"/>
          </p:cNvPicPr>
          <p:nvPr/>
        </p:nvPicPr>
        <p:blipFill>
          <a:blip r:embed="rId4"/>
          <a:stretch>
            <a:fillRect/>
          </a:stretch>
        </p:blipFill>
        <p:spPr>
          <a:xfrm>
            <a:off x="0" y="60960"/>
            <a:ext cx="12192000" cy="274320"/>
          </a:xfrm>
          <a:prstGeom prst="rect">
            <a:avLst/>
          </a:prstGeom>
        </p:spPr>
      </p:pic>
      <p:sp>
        <p:nvSpPr>
          <p:cNvPr id="5" name="Rectangle 4">
            <a:extLst>
              <a:ext uri="{FF2B5EF4-FFF2-40B4-BE49-F238E27FC236}">
                <a16:creationId xmlns:a16="http://schemas.microsoft.com/office/drawing/2014/main" id="{BC43D94A-BCD1-7040-8D2C-FF08272CED35}"/>
              </a:ext>
            </a:extLst>
          </p:cNvPr>
          <p:cNvSpPr/>
          <p:nvPr/>
        </p:nvSpPr>
        <p:spPr>
          <a:xfrm>
            <a:off x="8997950" y="114300"/>
            <a:ext cx="2651125" cy="17462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797BA58-CD84-674F-BAB6-84A08516048A}"/>
              </a:ext>
            </a:extLst>
          </p:cNvPr>
          <p:cNvCxnSpPr/>
          <p:nvPr/>
        </p:nvCxnSpPr>
        <p:spPr>
          <a:xfrm>
            <a:off x="10233025" y="63500"/>
            <a:ext cx="784225" cy="0"/>
          </a:xfrm>
          <a:prstGeom prst="line">
            <a:avLst/>
          </a:prstGeom>
          <a:ln w="9525">
            <a:solidFill>
              <a:srgbClr val="DEE1E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5597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D91B1D2-666F-6747-9F3C-96F585FF8052}"/>
              </a:ext>
            </a:extLst>
          </p:cNvPr>
          <p:cNvSpPr>
            <a:spLocks noGrp="1"/>
          </p:cNvSpPr>
          <p:nvPr>
            <p:ph type="ftr" sz="quarter" idx="10"/>
          </p:nvPr>
        </p:nvSpPr>
        <p:spPr/>
        <p:txBody>
          <a:bodyPr/>
          <a:lstStyle/>
          <a:p>
            <a:r>
              <a:rPr lang="en-US" dirty="0">
                <a:solidFill>
                  <a:srgbClr val="FFFFFF"/>
                </a:solidFill>
                <a:latin typeface="IBM Plex Sans"/>
              </a:rPr>
              <a:t>IBM Developer / © 2019 IBM Corporation</a:t>
            </a:r>
          </a:p>
        </p:txBody>
      </p:sp>
      <p:sp>
        <p:nvSpPr>
          <p:cNvPr id="4" name="Slide Number Placeholder 3">
            <a:extLst>
              <a:ext uri="{FF2B5EF4-FFF2-40B4-BE49-F238E27FC236}">
                <a16:creationId xmlns:a16="http://schemas.microsoft.com/office/drawing/2014/main" id="{4E8D3A1A-B435-5340-A524-ADFF4A58A04E}"/>
              </a:ext>
            </a:extLst>
          </p:cNvPr>
          <p:cNvSpPr>
            <a:spLocks noGrp="1"/>
          </p:cNvSpPr>
          <p:nvPr>
            <p:ph type="sldNum" sz="quarter" idx="11"/>
          </p:nvPr>
        </p:nvSpPr>
        <p:spPr/>
        <p:txBody>
          <a:bodyPr/>
          <a:lstStyle/>
          <a:p>
            <a:pPr defTabSz="914004"/>
            <a:fld id="{59395FB3-9C97-154F-86B2-7E381B951268}" type="slidenum">
              <a:rPr lang="en-US">
                <a:solidFill>
                  <a:srgbClr val="FFFFFF"/>
                </a:solidFill>
                <a:latin typeface="IBM Plex Sans"/>
              </a:rPr>
              <a:pPr defTabSz="914004"/>
              <a:t>47</a:t>
            </a:fld>
            <a:endParaRPr lang="en-US" dirty="0">
              <a:solidFill>
                <a:srgbClr val="FFFFFF"/>
              </a:solidFill>
              <a:latin typeface="IBM Plex Sans"/>
            </a:endParaRPr>
          </a:p>
        </p:txBody>
      </p:sp>
      <p:pic>
        <p:nvPicPr>
          <p:cNvPr id="6" name="Picture 5">
            <a:extLst>
              <a:ext uri="{FF2B5EF4-FFF2-40B4-BE49-F238E27FC236}">
                <a16:creationId xmlns:a16="http://schemas.microsoft.com/office/drawing/2014/main" id="{6658DD62-1FBD-4D4F-8EC3-19CDEB39584D}"/>
              </a:ext>
            </a:extLst>
          </p:cNvPr>
          <p:cNvPicPr>
            <a:picLocks noChangeAspect="1"/>
          </p:cNvPicPr>
          <p:nvPr/>
        </p:nvPicPr>
        <p:blipFill>
          <a:blip r:embed="rId3"/>
          <a:stretch>
            <a:fillRect/>
          </a:stretch>
        </p:blipFill>
        <p:spPr>
          <a:xfrm>
            <a:off x="310246" y="1683806"/>
            <a:ext cx="6085194" cy="3711968"/>
          </a:xfrm>
          <a:prstGeom prst="rect">
            <a:avLst/>
          </a:prstGeom>
        </p:spPr>
      </p:pic>
      <p:pic>
        <p:nvPicPr>
          <p:cNvPr id="9" name="Picture 8">
            <a:extLst>
              <a:ext uri="{FF2B5EF4-FFF2-40B4-BE49-F238E27FC236}">
                <a16:creationId xmlns:a16="http://schemas.microsoft.com/office/drawing/2014/main" id="{A90A22AC-3281-5E41-8ED2-A5D2B1017D22}"/>
              </a:ext>
            </a:extLst>
          </p:cNvPr>
          <p:cNvPicPr>
            <a:picLocks noChangeAspect="1"/>
          </p:cNvPicPr>
          <p:nvPr/>
        </p:nvPicPr>
        <p:blipFill>
          <a:blip r:embed="rId4"/>
          <a:stretch>
            <a:fillRect/>
          </a:stretch>
        </p:blipFill>
        <p:spPr>
          <a:xfrm>
            <a:off x="7945086" y="1551072"/>
            <a:ext cx="2208460" cy="3977437"/>
          </a:xfrm>
          <a:prstGeom prst="rect">
            <a:avLst/>
          </a:prstGeom>
        </p:spPr>
      </p:pic>
      <p:sp>
        <p:nvSpPr>
          <p:cNvPr id="12" name="Title 1">
            <a:extLst>
              <a:ext uri="{FF2B5EF4-FFF2-40B4-BE49-F238E27FC236}">
                <a16:creationId xmlns:a16="http://schemas.microsoft.com/office/drawing/2014/main" id="{17B60CBE-BFDD-3946-99C4-8238B4EDFDF2}"/>
              </a:ext>
            </a:extLst>
          </p:cNvPr>
          <p:cNvSpPr txBox="1">
            <a:spLocks/>
          </p:cNvSpPr>
          <p:nvPr/>
        </p:nvSpPr>
        <p:spPr>
          <a:xfrm>
            <a:off x="-57295" y="5757603"/>
            <a:ext cx="11697553" cy="876556"/>
          </a:xfrm>
          <a:prstGeom prst="rect">
            <a:avLst/>
          </a:prstGeom>
        </p:spPr>
        <p:txBody>
          <a:bodyPr vert="horz" lIns="0" tIns="0" rIns="0" bIns="0" rtlCol="0" anchor="t">
            <a:noAutofit/>
          </a:bodyPr>
          <a:lstStyle>
            <a:lvl1pPr algn="l" rtl="0" eaLnBrk="1" fontAlgn="base" hangingPunct="1">
              <a:lnSpc>
                <a:spcPts val="5600"/>
              </a:lnSpc>
              <a:spcBef>
                <a:spcPct val="0"/>
              </a:spcBef>
              <a:spcAft>
                <a:spcPts val="3600"/>
              </a:spcAft>
              <a:defRPr sz="48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28"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60"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386"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16"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0573" indent="-10573" algn="ctr" defTabSz="608990">
              <a:lnSpc>
                <a:spcPts val="3730"/>
              </a:lnSpc>
              <a:spcAft>
                <a:spcPts val="2398"/>
              </a:spcAft>
            </a:pPr>
            <a:r>
              <a:rPr lang="en-US" sz="4396" kern="0" dirty="0">
                <a:solidFill>
                  <a:srgbClr val="FFFFFF"/>
                </a:solidFill>
              </a:rPr>
              <a:t>http://</a:t>
            </a:r>
            <a:r>
              <a:rPr lang="en-US" sz="4396" kern="0" dirty="0" err="1">
                <a:solidFill>
                  <a:srgbClr val="FFFFFF"/>
                </a:solidFill>
              </a:rPr>
              <a:t>ibm.biz</a:t>
            </a:r>
            <a:r>
              <a:rPr lang="en-US" sz="4396" kern="0" dirty="0">
                <a:solidFill>
                  <a:srgbClr val="FFFFFF"/>
                </a:solidFill>
              </a:rPr>
              <a:t>/</a:t>
            </a:r>
            <a:r>
              <a:rPr lang="en-US" sz="4396" kern="0" dirty="0" err="1">
                <a:solidFill>
                  <a:srgbClr val="FFFFFF"/>
                </a:solidFill>
              </a:rPr>
              <a:t>javanewsletter</a:t>
            </a:r>
            <a:endParaRPr lang="en-US" sz="4396" kern="0" dirty="0">
              <a:solidFill>
                <a:srgbClr val="FFFFFF"/>
              </a:solidFill>
            </a:endParaRPr>
          </a:p>
        </p:txBody>
      </p:sp>
      <p:sp>
        <p:nvSpPr>
          <p:cNvPr id="11" name="Title 1">
            <a:extLst>
              <a:ext uri="{FF2B5EF4-FFF2-40B4-BE49-F238E27FC236}">
                <a16:creationId xmlns:a16="http://schemas.microsoft.com/office/drawing/2014/main" id="{B83ED75E-DB4D-43E0-889B-BF7E3CA7A0AA}"/>
              </a:ext>
            </a:extLst>
          </p:cNvPr>
          <p:cNvSpPr txBox="1">
            <a:spLocks/>
          </p:cNvSpPr>
          <p:nvPr/>
        </p:nvSpPr>
        <p:spPr>
          <a:xfrm>
            <a:off x="8401" y="567299"/>
            <a:ext cx="11697553" cy="876556"/>
          </a:xfrm>
          <a:prstGeom prst="rect">
            <a:avLst/>
          </a:prstGeom>
        </p:spPr>
        <p:txBody>
          <a:bodyPr vert="horz" lIns="0" tIns="0" rIns="0" bIns="0" rtlCol="0" anchor="t">
            <a:noAutofit/>
          </a:bodyPr>
          <a:lstStyle>
            <a:lvl1pPr algn="l" rtl="0" eaLnBrk="1" fontAlgn="base" hangingPunct="1">
              <a:lnSpc>
                <a:spcPts val="5600"/>
              </a:lnSpc>
              <a:spcBef>
                <a:spcPct val="0"/>
              </a:spcBef>
              <a:spcAft>
                <a:spcPts val="3600"/>
              </a:spcAft>
              <a:defRPr sz="48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28"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60"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386"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16"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0573" indent="-10573" algn="ctr" defTabSz="608990">
              <a:lnSpc>
                <a:spcPts val="3730"/>
              </a:lnSpc>
              <a:spcAft>
                <a:spcPts val="2398"/>
              </a:spcAft>
            </a:pPr>
            <a:r>
              <a:rPr lang="en-US" sz="4396" kern="0" dirty="0">
                <a:solidFill>
                  <a:srgbClr val="FFFFFF"/>
                </a:solidFill>
                <a:latin typeface="IBM Plex Mono Light"/>
              </a:rPr>
              <a:t>https://cloud.ibm.com/docs/java</a:t>
            </a:r>
            <a:endParaRPr lang="en-US" sz="3197">
              <a:solidFill>
                <a:srgbClr val="FFFFFF"/>
              </a:solidFill>
              <a:latin typeface="IBM Plex Mono Light"/>
            </a:endParaRPr>
          </a:p>
        </p:txBody>
      </p:sp>
    </p:spTree>
    <p:extLst>
      <p:ext uri="{BB962C8B-B14F-4D97-AF65-F5344CB8AC3E}">
        <p14:creationId xmlns:p14="http://schemas.microsoft.com/office/powerpoint/2010/main" val="12234352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C43777E2-EDFF-2043-A9D7-C08EC0C7D0B5}"/>
              </a:ext>
            </a:extLst>
          </p:cNvPr>
          <p:cNvSpPr>
            <a:spLocks noGrp="1"/>
          </p:cNvSpPr>
          <p:nvPr>
            <p:ph sz="quarter" idx="17"/>
          </p:nvPr>
        </p:nvSpPr>
        <p:spPr>
          <a:xfrm>
            <a:off x="6096001" y="3268909"/>
            <a:ext cx="6096000" cy="3589091"/>
          </a:xfrm>
        </p:spPr>
        <p:txBody>
          <a:bodyPr/>
          <a:lstStyle/>
          <a:p>
            <a:pPr>
              <a:buClr>
                <a:schemeClr val="bg2"/>
              </a:buClr>
            </a:pPr>
            <a:endParaRPr lang="en-US" altLang="en-US" sz="3200" dirty="0"/>
          </a:p>
        </p:txBody>
      </p:sp>
      <p:sp>
        <p:nvSpPr>
          <p:cNvPr id="16" name="Content Placeholder 15">
            <a:extLst>
              <a:ext uri="{FF2B5EF4-FFF2-40B4-BE49-F238E27FC236}">
                <a16:creationId xmlns:a16="http://schemas.microsoft.com/office/drawing/2014/main" id="{45D14F9A-7206-B647-82DE-1A126244F03C}"/>
              </a:ext>
            </a:extLst>
          </p:cNvPr>
          <p:cNvSpPr>
            <a:spLocks noGrp="1"/>
          </p:cNvSpPr>
          <p:nvPr>
            <p:ph sz="quarter" idx="15"/>
          </p:nvPr>
        </p:nvSpPr>
        <p:spPr>
          <a:xfrm>
            <a:off x="9144000" y="0"/>
            <a:ext cx="3048000" cy="3268909"/>
          </a:xfrm>
        </p:spPr>
        <p:txBody>
          <a:bodyPr/>
          <a:lstStyle/>
          <a:p>
            <a:r>
              <a:rPr lang="en-US" sz="3600" dirty="0"/>
              <a:t>Influence deliverables</a:t>
            </a:r>
          </a:p>
          <a:p>
            <a:pPr>
              <a:defRPr/>
            </a:pPr>
            <a:endParaRPr lang="en-US" dirty="0">
              <a:solidFill>
                <a:srgbClr val="FFFFFF"/>
              </a:solidFill>
            </a:endParaRPr>
          </a:p>
          <a:p>
            <a:endParaRPr lang="en-US" sz="2133" dirty="0"/>
          </a:p>
        </p:txBody>
      </p:sp>
      <p:sp>
        <p:nvSpPr>
          <p:cNvPr id="17" name="Content Placeholder 16">
            <a:extLst>
              <a:ext uri="{FF2B5EF4-FFF2-40B4-BE49-F238E27FC236}">
                <a16:creationId xmlns:a16="http://schemas.microsoft.com/office/drawing/2014/main" id="{84735214-3CAC-3146-8B5F-DB2E0CA3C661}"/>
              </a:ext>
            </a:extLst>
          </p:cNvPr>
          <p:cNvSpPr>
            <a:spLocks noGrp="1"/>
          </p:cNvSpPr>
          <p:nvPr>
            <p:ph sz="quarter" idx="16"/>
          </p:nvPr>
        </p:nvSpPr>
        <p:spPr>
          <a:xfrm>
            <a:off x="6096000" y="0"/>
            <a:ext cx="3048000" cy="3268909"/>
          </a:xfrm>
          <a:solidFill>
            <a:schemeClr val="tx2">
              <a:lumMod val="75000"/>
            </a:schemeClr>
          </a:solidFill>
        </p:spPr>
        <p:txBody>
          <a:bodyPr/>
          <a:lstStyle/>
          <a:p>
            <a:r>
              <a:rPr lang="en-US" sz="4000" dirty="0"/>
              <a:t>Sign up now at Think</a:t>
            </a:r>
          </a:p>
          <a:p>
            <a:pPr>
              <a:defRPr/>
            </a:pPr>
            <a:endParaRPr lang="en-US" dirty="0">
              <a:solidFill>
                <a:srgbClr val="FFFFFF"/>
              </a:solidFill>
            </a:endParaRPr>
          </a:p>
          <a:p>
            <a:pPr>
              <a:defRPr/>
            </a:pPr>
            <a:endParaRPr lang="en-US" dirty="0">
              <a:solidFill>
                <a:srgbClr val="FFFFFF"/>
              </a:solidFill>
            </a:endParaRPr>
          </a:p>
          <a:p>
            <a:endParaRPr lang="en-US" dirty="0"/>
          </a:p>
        </p:txBody>
      </p:sp>
      <p:sp>
        <p:nvSpPr>
          <p:cNvPr id="7" name="Title 6">
            <a:extLst>
              <a:ext uri="{FF2B5EF4-FFF2-40B4-BE49-F238E27FC236}">
                <a16:creationId xmlns:a16="http://schemas.microsoft.com/office/drawing/2014/main" id="{8E71888A-F39D-464A-A508-51DA118E2C8A}"/>
              </a:ext>
            </a:extLst>
          </p:cNvPr>
          <p:cNvSpPr>
            <a:spLocks noGrp="1"/>
          </p:cNvSpPr>
          <p:nvPr>
            <p:ph type="title"/>
          </p:nvPr>
        </p:nvSpPr>
        <p:spPr/>
        <p:txBody>
          <a:bodyPr/>
          <a:lstStyle/>
          <a:p>
            <a:r>
              <a:rPr lang="en-US" sz="4800" dirty="0"/>
              <a:t>WebSphere   Customer Advisory Board – </a:t>
            </a:r>
            <a:r>
              <a:rPr lang="en-US" dirty="0"/>
              <a:t>open invitation</a:t>
            </a:r>
            <a:br>
              <a:rPr lang="en-US" sz="4800" dirty="0"/>
            </a:br>
            <a:br>
              <a:rPr lang="en-US" sz="4800" dirty="0"/>
            </a:br>
            <a:r>
              <a:rPr lang="en-US" sz="1800" dirty="0"/>
              <a:t>email: </a:t>
            </a:r>
            <a:r>
              <a:rPr lang="en-US" sz="1800" dirty="0" err="1"/>
              <a:t>claudiab@us.ibm.com</a:t>
            </a:r>
            <a:endParaRPr lang="en-US" sz="4800" dirty="0"/>
          </a:p>
        </p:txBody>
      </p:sp>
      <p:sp>
        <p:nvSpPr>
          <p:cNvPr id="8" name="Slide Number Placeholder 1">
            <a:extLst>
              <a:ext uri="{FF2B5EF4-FFF2-40B4-BE49-F238E27FC236}">
                <a16:creationId xmlns:a16="http://schemas.microsoft.com/office/drawing/2014/main" id="{B4C828AC-E7D7-484A-AAB2-C28DD8B1F52B}"/>
              </a:ext>
            </a:extLst>
          </p:cNvPr>
          <p:cNvSpPr txBox="1">
            <a:spLocks/>
          </p:cNvSpPr>
          <p:nvPr/>
        </p:nvSpPr>
        <p:spPr>
          <a:xfrm>
            <a:off x="9144000" y="6620365"/>
            <a:ext cx="2743200" cy="18288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54" rtl="0" eaLnBrk="1" fontAlgn="auto" latinLnBrk="0" hangingPunct="1">
              <a:lnSpc>
                <a:spcPct val="100000"/>
              </a:lnSpc>
              <a:spcBef>
                <a:spcPts val="0"/>
              </a:spcBef>
              <a:spcAft>
                <a:spcPts val="0"/>
              </a:spcAft>
              <a:buClrTx/>
              <a:buSzTx/>
              <a:buFontTx/>
              <a:buNone/>
              <a:tabLst/>
              <a:defRPr/>
            </a:pPr>
            <a:fld id="{D0BE6F14-FF48-0F4F-A8AA-2E3F25371E4A}" type="slidenum">
              <a:rPr kumimoji="0" lang="en-US" sz="800" b="0" i="0" u="none" strike="noStrike" kern="1200" cap="none" spc="0" normalizeH="0" baseline="0" noProof="0">
                <a:ln>
                  <a:noFill/>
                </a:ln>
                <a:solidFill>
                  <a:srgbClr val="FFFFFF"/>
                </a:solidFill>
                <a:effectLst/>
                <a:uLnTx/>
                <a:uFillTx/>
                <a:latin typeface="IBM Plex Sans"/>
                <a:ea typeface="+mn-ea"/>
                <a:cs typeface="Arial" charset="0"/>
              </a:rPr>
              <a:pPr marL="0" marR="0" lvl="0" indent="0" algn="r" defTabSz="914354" rtl="0" eaLnBrk="1" fontAlgn="auto" latinLnBrk="0" hangingPunct="1">
                <a:lnSpc>
                  <a:spcPct val="100000"/>
                </a:lnSpc>
                <a:spcBef>
                  <a:spcPts val="0"/>
                </a:spcBef>
                <a:spcAft>
                  <a:spcPts val="0"/>
                </a:spcAft>
                <a:buClrTx/>
                <a:buSzTx/>
                <a:buFontTx/>
                <a:buNone/>
                <a:tabLst/>
                <a:defRPr/>
              </a:pPr>
              <a:t>48</a:t>
            </a:fld>
            <a:endParaRPr kumimoji="0" lang="en-US" sz="800" b="0" i="0" u="none" strike="noStrike" kern="1200" cap="none" spc="0" normalizeH="0" baseline="0" noProof="0" dirty="0">
              <a:ln>
                <a:noFill/>
              </a:ln>
              <a:solidFill>
                <a:srgbClr val="FFFFFF"/>
              </a:solidFill>
              <a:effectLst/>
              <a:uLnTx/>
              <a:uFillTx/>
              <a:latin typeface="IBM Plex Sans"/>
              <a:ea typeface="+mn-ea"/>
              <a:cs typeface="Arial" charset="0"/>
            </a:endParaRPr>
          </a:p>
        </p:txBody>
      </p:sp>
      <p:sp>
        <p:nvSpPr>
          <p:cNvPr id="9" name="Footer Placeholder 1">
            <a:extLst>
              <a:ext uri="{FF2B5EF4-FFF2-40B4-BE49-F238E27FC236}">
                <a16:creationId xmlns:a16="http://schemas.microsoft.com/office/drawing/2014/main" id="{EEB6A10D-57EC-494A-8872-64E6A1012D75}"/>
              </a:ext>
            </a:extLst>
          </p:cNvPr>
          <p:cNvSpPr txBox="1">
            <a:spLocks/>
          </p:cNvSpPr>
          <p:nvPr/>
        </p:nvSpPr>
        <p:spPr>
          <a:xfrm>
            <a:off x="304799" y="6622435"/>
            <a:ext cx="3413760" cy="18288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bg2"/>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a:cs typeface="Arial" charset="0"/>
              </a:rPr>
              <a:t>IBM Cloud / © 2018 IBM Corporation</a:t>
            </a:r>
          </a:p>
        </p:txBody>
      </p:sp>
      <p:sp>
        <p:nvSpPr>
          <p:cNvPr id="21" name="Content Placeholder 17">
            <a:extLst>
              <a:ext uri="{FF2B5EF4-FFF2-40B4-BE49-F238E27FC236}">
                <a16:creationId xmlns:a16="http://schemas.microsoft.com/office/drawing/2014/main" id="{9E5C168C-95C6-A247-B62B-2EB0FFD750F9}"/>
              </a:ext>
            </a:extLst>
          </p:cNvPr>
          <p:cNvSpPr txBox="1">
            <a:spLocks/>
          </p:cNvSpPr>
          <p:nvPr/>
        </p:nvSpPr>
        <p:spPr>
          <a:xfrm>
            <a:off x="-1" y="3268909"/>
            <a:ext cx="6095999" cy="3589091"/>
          </a:xfrm>
          <a:prstGeom prst="rect">
            <a:avLst/>
          </a:prstGeom>
          <a:solidFill>
            <a:schemeClr val="bg1"/>
          </a:solidFill>
        </p:spPr>
        <p:txBody>
          <a:bodyPr vert="horz" lIns="304800" tIns="256032" rIns="304800" bIns="304800" rtlCol="0">
            <a:noAutofit/>
          </a:bodyPr>
          <a:lstStyle>
            <a:lvl1pPr marL="0" indent="0" algn="l" defTabSz="457166" rtl="0" eaLnBrk="1" latinLnBrk="0" hangingPunct="1">
              <a:lnSpc>
                <a:spcPct val="100000"/>
              </a:lnSpc>
              <a:spcBef>
                <a:spcPts val="1100"/>
              </a:spcBef>
              <a:buFont typeface="Arial"/>
              <a:buNone/>
              <a:defRPr sz="1400" kern="1200">
                <a:solidFill>
                  <a:schemeClr val="bg2"/>
                </a:solidFill>
                <a:latin typeface="+mn-lt"/>
                <a:ea typeface="IBM Plex Sans" panose="020B0503050203000203" pitchFamily="34" charset="0"/>
                <a:cs typeface="Arial" charset="0"/>
              </a:defRPr>
            </a:lvl1pPr>
            <a:lvl2pPr marL="173026" indent="-173026" algn="l" defTabSz="457166"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2pPr>
            <a:lvl3pPr marL="396845" indent="-173026" algn="l" defTabSz="457166"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3pPr>
            <a:lvl4pPr marL="625430" indent="-168263" algn="l" defTabSz="457166"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4pPr>
            <a:lvl5pPr marL="803215" indent="-173026" algn="l" defTabSz="457166"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5pPr>
            <a:lvl6pPr marL="2514411" indent="-228582" algn="l" defTabSz="457166" rtl="0" eaLnBrk="1" latinLnBrk="0" hangingPunct="1">
              <a:spcBef>
                <a:spcPct val="20000"/>
              </a:spcBef>
              <a:buFont typeface="Arial"/>
              <a:buChar char="•"/>
              <a:defRPr sz="2000" kern="1200">
                <a:solidFill>
                  <a:schemeClr val="tx1"/>
                </a:solidFill>
                <a:latin typeface="+mn-lt"/>
                <a:ea typeface="+mn-ea"/>
                <a:cs typeface="+mn-cs"/>
              </a:defRPr>
            </a:lvl6pPr>
            <a:lvl7pPr marL="2971578" indent="-228582" algn="l" defTabSz="457166" rtl="0" eaLnBrk="1" latinLnBrk="0" hangingPunct="1">
              <a:spcBef>
                <a:spcPct val="20000"/>
              </a:spcBef>
              <a:buFont typeface="Arial"/>
              <a:buChar char="•"/>
              <a:defRPr sz="2000" kern="1200">
                <a:solidFill>
                  <a:schemeClr val="tx1"/>
                </a:solidFill>
                <a:latin typeface="+mn-lt"/>
                <a:ea typeface="+mn-ea"/>
                <a:cs typeface="+mn-cs"/>
              </a:defRPr>
            </a:lvl7pPr>
            <a:lvl8pPr marL="3428744" indent="-228582" algn="l" defTabSz="457166" rtl="0" eaLnBrk="1" latinLnBrk="0" hangingPunct="1">
              <a:spcBef>
                <a:spcPct val="20000"/>
              </a:spcBef>
              <a:buFont typeface="Arial"/>
              <a:buChar char="•"/>
              <a:defRPr sz="2000" kern="1200">
                <a:solidFill>
                  <a:schemeClr val="tx1"/>
                </a:solidFill>
                <a:latin typeface="+mn-lt"/>
                <a:ea typeface="+mn-ea"/>
                <a:cs typeface="+mn-cs"/>
              </a:defRPr>
            </a:lvl8pPr>
            <a:lvl9pPr marL="3885909" indent="-228582" algn="l" defTabSz="457166"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66" rtl="0" eaLnBrk="1" fontAlgn="auto" latinLnBrk="0" hangingPunct="1">
              <a:lnSpc>
                <a:spcPct val="100000"/>
              </a:lnSpc>
              <a:spcBef>
                <a:spcPts val="0"/>
              </a:spcBef>
              <a:spcAft>
                <a:spcPts val="0"/>
              </a:spcAft>
              <a:buClrTx/>
              <a:buSzTx/>
              <a:buFont typeface="Arial"/>
              <a:buNone/>
              <a:tabLst/>
              <a:defRPr/>
            </a:pPr>
            <a:r>
              <a:rPr kumimoji="0" lang="en-US" sz="2400" b="1" i="0" u="none" strike="noStrike" kern="1200" cap="none" spc="0" normalizeH="0" baseline="0" noProof="0" dirty="0">
                <a:ln>
                  <a:noFill/>
                </a:ln>
                <a:solidFill>
                  <a:srgbClr val="FFFFFF"/>
                </a:solidFill>
                <a:effectLst/>
                <a:uLnTx/>
                <a:uFillTx/>
                <a:latin typeface="IBM Plex Sans"/>
                <a:cs typeface="Arial" charset="0"/>
              </a:rPr>
              <a:t>Choose your engagement level: </a:t>
            </a:r>
          </a:p>
          <a:p>
            <a:pPr marL="457200" marR="0" lvl="0" indent="-457200" algn="l" defTabSz="457166" rtl="0" eaLnBrk="1" fontAlgn="auto" latinLnBrk="0" hangingPunct="1">
              <a:lnSpc>
                <a:spcPct val="100000"/>
              </a:lnSpc>
              <a:spcBef>
                <a:spcPts val="1100"/>
              </a:spcBef>
              <a:spcAft>
                <a:spcPts val="0"/>
              </a:spcAft>
              <a:buClrTx/>
              <a:buSzTx/>
              <a:buFont typeface="+mj-lt"/>
              <a:buAutoNum type="arabicPeriod"/>
              <a:tabLst/>
              <a:defRPr/>
            </a:pPr>
            <a:r>
              <a:rPr kumimoji="0" lang="en-US" sz="2400" b="1" i="0" u="none" strike="noStrike" kern="1200" cap="none" spc="0" normalizeH="0" baseline="0" noProof="0" dirty="0">
                <a:ln>
                  <a:noFill/>
                </a:ln>
                <a:solidFill>
                  <a:srgbClr val="FFFFFF"/>
                </a:solidFill>
                <a:effectLst/>
                <a:uLnTx/>
                <a:uFillTx/>
                <a:latin typeface="IBM Plex Sans"/>
                <a:cs typeface="Arial" charset="0"/>
              </a:rPr>
              <a:t>Stay ahead of the curve</a:t>
            </a:r>
            <a:r>
              <a:rPr kumimoji="0" lang="en-US" sz="2400" b="0" i="0" u="none" strike="noStrike" kern="1200" cap="none" spc="0" normalizeH="0" baseline="0" noProof="0" dirty="0">
                <a:ln>
                  <a:noFill/>
                </a:ln>
                <a:solidFill>
                  <a:srgbClr val="FFFFFF"/>
                </a:solidFill>
                <a:effectLst/>
                <a:uLnTx/>
                <a:uFillTx/>
                <a:latin typeface="IBM Plex Sans"/>
                <a:cs typeface="Arial" charset="0"/>
              </a:rPr>
              <a:t>:  more time commitment </a:t>
            </a:r>
          </a:p>
          <a:p>
            <a:pPr marL="457200" marR="0" lvl="0" indent="-457200" algn="l" defTabSz="457166" rtl="0" eaLnBrk="1" fontAlgn="auto" latinLnBrk="0" hangingPunct="1">
              <a:lnSpc>
                <a:spcPct val="100000"/>
              </a:lnSpc>
              <a:spcBef>
                <a:spcPts val="1100"/>
              </a:spcBef>
              <a:spcAft>
                <a:spcPts val="0"/>
              </a:spcAft>
              <a:buClrTx/>
              <a:buSzTx/>
              <a:buFont typeface="+mj-lt"/>
              <a:buAutoNum type="arabicPeriod"/>
              <a:tabLst/>
              <a:defRPr/>
            </a:pPr>
            <a:r>
              <a:rPr kumimoji="0" lang="en-US" sz="2400" b="1" i="0" u="none" strike="noStrike" kern="1200" cap="none" spc="0" normalizeH="0" baseline="0" noProof="0" dirty="0">
                <a:ln>
                  <a:noFill/>
                </a:ln>
                <a:solidFill>
                  <a:srgbClr val="FFFFFF"/>
                </a:solidFill>
                <a:effectLst/>
                <a:uLnTx/>
                <a:uFillTx/>
                <a:latin typeface="IBM Plex Sans"/>
                <a:cs typeface="Arial" charset="0"/>
              </a:rPr>
              <a:t>Close the gap</a:t>
            </a:r>
            <a:r>
              <a:rPr kumimoji="0" lang="en-US" sz="2400" b="0" i="0" u="none" strike="noStrike" kern="1200" cap="none" spc="0" normalizeH="0" baseline="0" noProof="0" dirty="0">
                <a:ln>
                  <a:noFill/>
                </a:ln>
                <a:solidFill>
                  <a:srgbClr val="FFFFFF"/>
                </a:solidFill>
                <a:effectLst/>
                <a:uLnTx/>
                <a:uFillTx/>
                <a:latin typeface="IBM Plex Sans"/>
                <a:cs typeface="Arial" charset="0"/>
              </a:rPr>
              <a:t>: quarterly involvement</a:t>
            </a:r>
          </a:p>
          <a:p>
            <a:pPr marL="457200" marR="0" lvl="0" indent="-457200" algn="l" defTabSz="457166" rtl="0" eaLnBrk="1" fontAlgn="auto" latinLnBrk="0" hangingPunct="1">
              <a:lnSpc>
                <a:spcPct val="100000"/>
              </a:lnSpc>
              <a:spcBef>
                <a:spcPts val="1100"/>
              </a:spcBef>
              <a:spcAft>
                <a:spcPts val="0"/>
              </a:spcAft>
              <a:buClrTx/>
              <a:buSzTx/>
              <a:buFont typeface="+mj-lt"/>
              <a:buAutoNum type="arabicPeriod"/>
              <a:tabLst/>
              <a:defRPr/>
            </a:pPr>
            <a:r>
              <a:rPr kumimoji="0" lang="en-US" sz="2400" b="1" i="0" u="none" strike="noStrike" kern="1200" cap="none" spc="0" normalizeH="0" baseline="0" noProof="0" dirty="0">
                <a:ln>
                  <a:noFill/>
                </a:ln>
                <a:solidFill>
                  <a:srgbClr val="FFFFFF"/>
                </a:solidFill>
                <a:effectLst/>
                <a:uLnTx/>
                <a:uFillTx/>
                <a:latin typeface="IBM Plex Sans"/>
                <a:cs typeface="Arial" charset="0"/>
              </a:rPr>
              <a:t>At your own pace</a:t>
            </a:r>
            <a:r>
              <a:rPr kumimoji="0" lang="en-US" sz="2400" b="0" i="0" u="none" strike="noStrike" kern="1200" cap="none" spc="0" normalizeH="0" baseline="0" noProof="0" dirty="0">
                <a:ln>
                  <a:noFill/>
                </a:ln>
                <a:solidFill>
                  <a:srgbClr val="FFFFFF"/>
                </a:solidFill>
                <a:effectLst/>
                <a:uLnTx/>
                <a:uFillTx/>
                <a:latin typeface="IBM Plex Sans"/>
                <a:cs typeface="Arial" charset="0"/>
              </a:rPr>
              <a:t>: impact longer term goals</a:t>
            </a:r>
          </a:p>
          <a:p>
            <a:pPr marL="0" marR="0" lvl="0" indent="0" algn="l" defTabSz="457166" rtl="0" eaLnBrk="1" fontAlgn="auto" latinLnBrk="0" hangingPunct="1">
              <a:lnSpc>
                <a:spcPct val="100000"/>
              </a:lnSpc>
              <a:spcBef>
                <a:spcPts val="0"/>
              </a:spcBef>
              <a:spcAft>
                <a:spcPts val="0"/>
              </a:spcAft>
              <a:buClrTx/>
              <a:buSzTx/>
              <a:buFont typeface="Arial"/>
              <a:buNone/>
              <a:tabLst/>
              <a:defRPr/>
            </a:pPr>
            <a:endParaRPr kumimoji="0" lang="en-US" sz="1467" b="0" i="0" u="none" strike="noStrike" kern="1200" cap="none" spc="0" normalizeH="0" baseline="0" noProof="0" dirty="0">
              <a:ln>
                <a:noFill/>
              </a:ln>
              <a:solidFill>
                <a:srgbClr val="FFFFFF"/>
              </a:solidFill>
              <a:effectLst/>
              <a:uLnTx/>
              <a:uFillTx/>
              <a:latin typeface="IBM Plex Sans" panose="020B0503050000000000" pitchFamily="34" charset="77"/>
              <a:cs typeface="Arial" charset="0"/>
            </a:endParaRPr>
          </a:p>
          <a:p>
            <a:pPr marL="0" marR="0" lvl="0" indent="0" algn="l" defTabSz="457166" rtl="0" eaLnBrk="1" fontAlgn="auto" latinLnBrk="0" hangingPunct="1">
              <a:lnSpc>
                <a:spcPct val="100000"/>
              </a:lnSpc>
              <a:spcBef>
                <a:spcPts val="1100"/>
              </a:spcBef>
              <a:spcAft>
                <a:spcPts val="0"/>
              </a:spcAft>
              <a:buClrTx/>
              <a:buSzTx/>
              <a:buFont typeface="Arial"/>
              <a:buNone/>
              <a:tabLst/>
              <a:defRPr/>
            </a:pPr>
            <a:endParaRPr kumimoji="0" lang="en-US" sz="1467" b="0" i="0" u="none" strike="noStrike" kern="1200" cap="none" spc="0" normalizeH="0" baseline="0" noProof="0" dirty="0">
              <a:ln>
                <a:noFill/>
              </a:ln>
              <a:solidFill>
                <a:srgbClr val="FFFFFF"/>
              </a:solidFill>
              <a:effectLst/>
              <a:uLnTx/>
              <a:uFillTx/>
              <a:latin typeface="IBM Plex Sans"/>
              <a:cs typeface="Arial" charset="0"/>
            </a:endParaRPr>
          </a:p>
        </p:txBody>
      </p:sp>
      <p:pic>
        <p:nvPicPr>
          <p:cNvPr id="10" name="Content Placeholder 8">
            <a:extLst>
              <a:ext uri="{FF2B5EF4-FFF2-40B4-BE49-F238E27FC236}">
                <a16:creationId xmlns:a16="http://schemas.microsoft.com/office/drawing/2014/main" id="{1FA314B7-32C2-EA4B-8DAD-8510499019C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66018" y="3253919"/>
            <a:ext cx="6136646" cy="3589091"/>
          </a:xfrm>
          <a:prstGeom prst="rect">
            <a:avLst/>
          </a:prstGeom>
          <a:solidFill>
            <a:schemeClr val="accent3"/>
          </a:solidFill>
        </p:spPr>
      </p:pic>
      <p:sp>
        <p:nvSpPr>
          <p:cNvPr id="2" name="TextBox 1">
            <a:extLst>
              <a:ext uri="{FF2B5EF4-FFF2-40B4-BE49-F238E27FC236}">
                <a16:creationId xmlns:a16="http://schemas.microsoft.com/office/drawing/2014/main" id="{CBF6701C-97D0-A64B-80FF-9ECF805378CF}"/>
              </a:ext>
            </a:extLst>
          </p:cNvPr>
          <p:cNvSpPr txBox="1"/>
          <p:nvPr/>
        </p:nvSpPr>
        <p:spPr>
          <a:xfrm>
            <a:off x="9144000" y="3429000"/>
            <a:ext cx="225734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a:ea typeface="+mn-ea"/>
                <a:cs typeface="+mn-cs"/>
              </a:rPr>
              <a:t>Get involved.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a:ea typeface="+mn-ea"/>
                <a:cs typeface="+mn-cs"/>
              </a:rPr>
              <a:t>Be successful.</a:t>
            </a:r>
          </a:p>
        </p:txBody>
      </p:sp>
    </p:spTree>
    <p:extLst>
      <p:ext uri="{BB962C8B-B14F-4D97-AF65-F5344CB8AC3E}">
        <p14:creationId xmlns:p14="http://schemas.microsoft.com/office/powerpoint/2010/main" val="633029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B9E2EAB-3F3E-C348-9070-6BAC07605E4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8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800" b="0" i="0" u="none" strike="noStrike" kern="1200" cap="none" spc="0" normalizeH="0" baseline="0" noProof="0">
              <a:ln>
                <a:noFill/>
              </a:ln>
              <a:solidFill>
                <a:srgbClr val="FFFFFF"/>
              </a:solidFill>
              <a:effectLst/>
              <a:uLnTx/>
              <a:uFillTx/>
              <a:latin typeface="IBM Plex Sans"/>
              <a:cs typeface="Arial" charset="0"/>
            </a:endParaRPr>
          </a:p>
        </p:txBody>
      </p:sp>
      <p:sp>
        <p:nvSpPr>
          <p:cNvPr id="4" name="Footer Placeholder 3">
            <a:extLst>
              <a:ext uri="{FF2B5EF4-FFF2-40B4-BE49-F238E27FC236}">
                <a16:creationId xmlns:a16="http://schemas.microsoft.com/office/drawing/2014/main" id="{C3A018B1-E6AC-F84F-99FF-29EA1A20FE64}"/>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srgbClr val="FFFFFF"/>
                </a:solidFill>
                <a:effectLst/>
                <a:uLnTx/>
                <a:uFillTx/>
                <a:latin typeface="IBM Plex Sans"/>
                <a:cs typeface="Arial" charset="0"/>
              </a:rPr>
              <a:t>IBM Cloud /  </a:t>
            </a:r>
            <a:r>
              <a:rPr kumimoji="0" lang="de-DE" sz="800" b="0" i="0" u="none" strike="noStrike" kern="1200" cap="none" spc="0" normalizeH="0" baseline="0" noProof="0" dirty="0" err="1">
                <a:ln>
                  <a:noFill/>
                </a:ln>
                <a:solidFill>
                  <a:srgbClr val="FFFFFF"/>
                </a:solidFill>
                <a:effectLst/>
                <a:uLnTx/>
                <a:uFillTx/>
                <a:latin typeface="IBM Plex Sans"/>
                <a:cs typeface="Arial" charset="0"/>
              </a:rPr>
              <a:t>February</a:t>
            </a:r>
            <a:r>
              <a:rPr kumimoji="0" lang="de-DE" sz="800" b="0" i="0" u="none" strike="noStrike" kern="1200" cap="none" spc="0" normalizeH="0" baseline="0" noProof="0" dirty="0">
                <a:ln>
                  <a:noFill/>
                </a:ln>
                <a:solidFill>
                  <a:srgbClr val="FFFFFF"/>
                </a:solidFill>
                <a:effectLst/>
                <a:uLnTx/>
                <a:uFillTx/>
                <a:latin typeface="IBM Plex Sans"/>
                <a:cs typeface="Arial" charset="0"/>
              </a:rPr>
              <a:t> 2019 / © 2019 IBM Corporation</a:t>
            </a:r>
            <a:endParaRPr kumimoji="0" lang="en-US" sz="800" b="0" i="0" u="none" strike="noStrike" kern="1200" cap="none" spc="0" normalizeH="0" baseline="0" noProof="0" dirty="0">
              <a:ln>
                <a:noFill/>
              </a:ln>
              <a:solidFill>
                <a:srgbClr val="FFFFFF"/>
              </a:solidFill>
              <a:effectLst/>
              <a:uLnTx/>
              <a:uFillTx/>
              <a:latin typeface="IBM Plex Sans"/>
              <a:cs typeface="Arial" charset="0"/>
            </a:endParaRPr>
          </a:p>
        </p:txBody>
      </p:sp>
      <p:graphicFrame>
        <p:nvGraphicFramePr>
          <p:cNvPr id="7" name="Table 6">
            <a:extLst>
              <a:ext uri="{FF2B5EF4-FFF2-40B4-BE49-F238E27FC236}">
                <a16:creationId xmlns:a16="http://schemas.microsoft.com/office/drawing/2014/main" id="{37D2D5CE-47B1-FE4A-93CF-E70711A190A4}"/>
              </a:ext>
            </a:extLst>
          </p:cNvPr>
          <p:cNvGraphicFramePr>
            <a:graphicFrameLocks noGrp="1"/>
          </p:cNvGraphicFramePr>
          <p:nvPr/>
        </p:nvGraphicFramePr>
        <p:xfrm>
          <a:off x="189872" y="1154242"/>
          <a:ext cx="11697330" cy="4773014"/>
        </p:xfrm>
        <a:graphic>
          <a:graphicData uri="http://schemas.openxmlformats.org/drawingml/2006/table">
            <a:tbl>
              <a:tblPr firstRow="1" bandRow="1">
                <a:tableStyleId>{5C22544A-7EE6-4342-B048-85BDC9FD1C3A}</a:tableStyleId>
              </a:tblPr>
              <a:tblGrid>
                <a:gridCol w="1791328">
                  <a:extLst>
                    <a:ext uri="{9D8B030D-6E8A-4147-A177-3AD203B41FA5}">
                      <a16:colId xmlns:a16="http://schemas.microsoft.com/office/drawing/2014/main" val="1433714609"/>
                    </a:ext>
                  </a:extLst>
                </a:gridCol>
                <a:gridCol w="1397000">
                  <a:extLst>
                    <a:ext uri="{9D8B030D-6E8A-4147-A177-3AD203B41FA5}">
                      <a16:colId xmlns:a16="http://schemas.microsoft.com/office/drawing/2014/main" val="1030960806"/>
                    </a:ext>
                  </a:extLst>
                </a:gridCol>
                <a:gridCol w="1346200">
                  <a:extLst>
                    <a:ext uri="{9D8B030D-6E8A-4147-A177-3AD203B41FA5}">
                      <a16:colId xmlns:a16="http://schemas.microsoft.com/office/drawing/2014/main" val="1055689365"/>
                    </a:ext>
                  </a:extLst>
                </a:gridCol>
                <a:gridCol w="1358900">
                  <a:extLst>
                    <a:ext uri="{9D8B030D-6E8A-4147-A177-3AD203B41FA5}">
                      <a16:colId xmlns:a16="http://schemas.microsoft.com/office/drawing/2014/main" val="3391976331"/>
                    </a:ext>
                  </a:extLst>
                </a:gridCol>
                <a:gridCol w="1390803">
                  <a:extLst>
                    <a:ext uri="{9D8B030D-6E8A-4147-A177-3AD203B41FA5}">
                      <a16:colId xmlns:a16="http://schemas.microsoft.com/office/drawing/2014/main" val="2576145600"/>
                    </a:ext>
                  </a:extLst>
                </a:gridCol>
                <a:gridCol w="1471033">
                  <a:extLst>
                    <a:ext uri="{9D8B030D-6E8A-4147-A177-3AD203B41FA5}">
                      <a16:colId xmlns:a16="http://schemas.microsoft.com/office/drawing/2014/main" val="3444127529"/>
                    </a:ext>
                  </a:extLst>
                </a:gridCol>
                <a:gridCol w="1471033">
                  <a:extLst>
                    <a:ext uri="{9D8B030D-6E8A-4147-A177-3AD203B41FA5}">
                      <a16:colId xmlns:a16="http://schemas.microsoft.com/office/drawing/2014/main" val="1432945073"/>
                    </a:ext>
                  </a:extLst>
                </a:gridCol>
                <a:gridCol w="1471033">
                  <a:extLst>
                    <a:ext uri="{9D8B030D-6E8A-4147-A177-3AD203B41FA5}">
                      <a16:colId xmlns:a16="http://schemas.microsoft.com/office/drawing/2014/main" val="2061897012"/>
                    </a:ext>
                  </a:extLst>
                </a:gridCol>
              </a:tblGrid>
              <a:tr h="936665">
                <a:tc>
                  <a:txBody>
                    <a:bodyPr/>
                    <a:lstStyle/>
                    <a:p>
                      <a:r>
                        <a:rPr lang="en-US" sz="1800" dirty="0"/>
                        <a:t>Engagement level </a:t>
                      </a:r>
                    </a:p>
                  </a:txBody>
                  <a:tcPr/>
                </a:tc>
                <a:tc>
                  <a:txBody>
                    <a:bodyPr/>
                    <a:lstStyle/>
                    <a:p>
                      <a:r>
                        <a:rPr lang="en-US" sz="1600" dirty="0" err="1"/>
                        <a:t>Comm</a:t>
                      </a:r>
                      <a:r>
                        <a:rPr lang="en-US" sz="1600" dirty="0"/>
                        <a:t> frequency</a:t>
                      </a:r>
                    </a:p>
                  </a:txBody>
                  <a:tcPr/>
                </a:tc>
                <a:tc>
                  <a:txBody>
                    <a:bodyPr/>
                    <a:lstStyle/>
                    <a:p>
                      <a:r>
                        <a:rPr lang="en-US" sz="1600" dirty="0"/>
                        <a:t>User group studies and testing</a:t>
                      </a:r>
                    </a:p>
                  </a:txBody>
                  <a:tcPr/>
                </a:tc>
                <a:tc>
                  <a:txBody>
                    <a:bodyPr/>
                    <a:lstStyle/>
                    <a:p>
                      <a:r>
                        <a:rPr lang="en-US" sz="1600" dirty="0"/>
                        <a:t>Contribute Code </a:t>
                      </a:r>
                    </a:p>
                  </a:txBody>
                  <a:tcPr/>
                </a:tc>
                <a:tc>
                  <a:txBody>
                    <a:bodyPr/>
                    <a:lstStyle/>
                    <a:p>
                      <a:r>
                        <a:rPr lang="en-US" sz="1600" dirty="0"/>
                        <a:t>Design discussions</a:t>
                      </a:r>
                    </a:p>
                  </a:txBody>
                  <a:tcPr/>
                </a:tc>
                <a:tc>
                  <a:txBody>
                    <a:bodyPr/>
                    <a:lstStyle/>
                    <a:p>
                      <a:r>
                        <a:rPr lang="en-US" sz="1600" dirty="0"/>
                        <a:t>Prototype feedback,  pre-release code </a:t>
                      </a:r>
                    </a:p>
                  </a:txBody>
                  <a:tcPr/>
                </a:tc>
                <a:tc>
                  <a:txBody>
                    <a:bodyPr/>
                    <a:lstStyle/>
                    <a:p>
                      <a:r>
                        <a:rPr lang="en-US" sz="1600" dirty="0"/>
                        <a:t>Create joint assets (webcasts, quotes), roadmaps</a:t>
                      </a:r>
                    </a:p>
                  </a:txBody>
                  <a:tcPr/>
                </a:tc>
                <a:tc>
                  <a:txBody>
                    <a:bodyPr/>
                    <a:lstStyle/>
                    <a:p>
                      <a:r>
                        <a:rPr lang="en-US" sz="1600" dirty="0"/>
                        <a:t>Meetings,  conferences, Think 2020</a:t>
                      </a:r>
                    </a:p>
                  </a:txBody>
                  <a:tcPr/>
                </a:tc>
                <a:extLst>
                  <a:ext uri="{0D108BD9-81ED-4DB2-BD59-A6C34878D82A}">
                    <a16:rowId xmlns:a16="http://schemas.microsoft.com/office/drawing/2014/main" val="2519839957"/>
                  </a:ext>
                </a:extLst>
              </a:tr>
              <a:tr h="1136827">
                <a:tc>
                  <a:txBody>
                    <a:bodyPr/>
                    <a:lstStyle/>
                    <a:p>
                      <a:r>
                        <a:rPr lang="en-US" sz="1800" b="1" dirty="0"/>
                        <a:t>Stay ahead of the curve </a:t>
                      </a:r>
                    </a:p>
                  </a:txBody>
                  <a:tcPr/>
                </a:tc>
                <a:tc>
                  <a:txBody>
                    <a:bodyPr/>
                    <a:lstStyle/>
                    <a:p>
                      <a:r>
                        <a:rPr lang="en-US" sz="1800" dirty="0"/>
                        <a:t>Monthly</a:t>
                      </a:r>
                    </a:p>
                  </a:txBody>
                  <a:tcPr/>
                </a:tc>
                <a:tc>
                  <a:txBody>
                    <a:bodyPr/>
                    <a:lstStyle/>
                    <a:p>
                      <a:pPr marL="571500" indent="-571500" algn="ctr">
                        <a:buFont typeface="Wingdings" pitchFamily="2" charset="2"/>
                        <a:buChar char="ü"/>
                      </a:pPr>
                      <a:r>
                        <a:rPr lang="en-US" sz="4400" dirty="0">
                          <a:solidFill>
                            <a:srgbClr val="00B050"/>
                          </a:solidFill>
                        </a:rPr>
                        <a:t> </a:t>
                      </a:r>
                    </a:p>
                  </a:txBody>
                  <a:tcPr/>
                </a:tc>
                <a:tc>
                  <a:txBody>
                    <a:bodyPr/>
                    <a:lstStyle/>
                    <a:p>
                      <a:pPr marL="571500" indent="-571500" algn="ctr">
                        <a:buFont typeface="Wingdings" pitchFamily="2" charset="2"/>
                        <a:buChar char="ü"/>
                      </a:pPr>
                      <a:r>
                        <a:rPr lang="en-US" sz="4400" dirty="0">
                          <a:solidFill>
                            <a:srgbClr val="00B050"/>
                          </a:solidFill>
                        </a:rPr>
                        <a:t> </a:t>
                      </a:r>
                    </a:p>
                  </a:txBody>
                  <a:tcPr/>
                </a:tc>
                <a:tc>
                  <a:txBody>
                    <a:bodyPr/>
                    <a:lstStyle/>
                    <a:p>
                      <a:pPr marL="285750" indent="-285750">
                        <a:buFont typeface="Wingdings" pitchFamily="2" charset="2"/>
                        <a:buChar char="ü"/>
                      </a:pPr>
                      <a:r>
                        <a:rPr lang="en-US" sz="4400" dirty="0">
                          <a:solidFill>
                            <a:srgbClr val="00B050"/>
                          </a:solidFill>
                        </a:rPr>
                        <a:t> </a:t>
                      </a:r>
                    </a:p>
                  </a:txBody>
                  <a:tcPr/>
                </a:tc>
                <a:tc>
                  <a:txBody>
                    <a:bodyPr/>
                    <a:lstStyle/>
                    <a:p>
                      <a:pPr marL="285750" indent="-285750">
                        <a:buFont typeface="Wingdings" pitchFamily="2" charset="2"/>
                        <a:buChar char="ü"/>
                      </a:pPr>
                      <a:r>
                        <a:rPr lang="en-US" sz="4400" dirty="0">
                          <a:solidFill>
                            <a:srgbClr val="00B050"/>
                          </a:solidFill>
                        </a:rPr>
                        <a:t> </a:t>
                      </a:r>
                    </a:p>
                  </a:txBody>
                  <a:tcPr/>
                </a:tc>
                <a:tc>
                  <a:txBody>
                    <a:bodyPr/>
                    <a:lstStyle/>
                    <a:p>
                      <a:pPr marL="285750" indent="-285750">
                        <a:buFont typeface="Wingdings" pitchFamily="2" charset="2"/>
                        <a:buChar char="ü"/>
                      </a:pPr>
                      <a:r>
                        <a:rPr lang="en-US" sz="4400" dirty="0">
                          <a:solidFill>
                            <a:srgbClr val="00B050"/>
                          </a:solidFill>
                        </a:rPr>
                        <a:t> </a:t>
                      </a:r>
                    </a:p>
                  </a:txBody>
                  <a:tcPr/>
                </a:tc>
                <a:tc>
                  <a:txBody>
                    <a:bodyPr/>
                    <a:lstStyle/>
                    <a:p>
                      <a:pPr marL="285750" indent="-285750">
                        <a:buFont typeface="Wingdings" pitchFamily="2" charset="2"/>
                        <a:buChar char="ü"/>
                      </a:pPr>
                      <a:r>
                        <a:rPr lang="en-US" sz="4400" dirty="0">
                          <a:solidFill>
                            <a:srgbClr val="00B050"/>
                          </a:solidFill>
                        </a:rPr>
                        <a:t> </a:t>
                      </a:r>
                    </a:p>
                  </a:txBody>
                  <a:tcPr/>
                </a:tc>
                <a:extLst>
                  <a:ext uri="{0D108BD9-81ED-4DB2-BD59-A6C34878D82A}">
                    <a16:rowId xmlns:a16="http://schemas.microsoft.com/office/drawing/2014/main" val="1851718960"/>
                  </a:ext>
                </a:extLst>
              </a:tr>
              <a:tr h="1136827">
                <a:tc>
                  <a:txBody>
                    <a:bodyPr/>
                    <a:lstStyle/>
                    <a:p>
                      <a:r>
                        <a:rPr lang="en-US" sz="1800" b="1" dirty="0"/>
                        <a:t>Close the gap</a:t>
                      </a:r>
                    </a:p>
                  </a:txBody>
                  <a:tcPr/>
                </a:tc>
                <a:tc>
                  <a:txBody>
                    <a:bodyPr/>
                    <a:lstStyle/>
                    <a:p>
                      <a:r>
                        <a:rPr lang="en-US" sz="1800" dirty="0"/>
                        <a:t>Quarterly</a:t>
                      </a:r>
                    </a:p>
                  </a:txBody>
                  <a:tcPr/>
                </a:tc>
                <a:tc>
                  <a:txBody>
                    <a:bodyPr/>
                    <a:lstStyle/>
                    <a:p>
                      <a:pPr marL="285750" indent="-285750">
                        <a:buFont typeface="Wingdings" pitchFamily="2" charset="2"/>
                        <a:buChar char="ü"/>
                      </a:pPr>
                      <a:endParaRPr lang="en-US" sz="2000" dirty="0">
                        <a:solidFill>
                          <a:srgbClr val="00B050"/>
                        </a:solidFill>
                      </a:endParaRPr>
                    </a:p>
                  </a:txBody>
                  <a:tcPr/>
                </a:tc>
                <a:tc>
                  <a:txBody>
                    <a:bodyPr/>
                    <a:lstStyle/>
                    <a:p>
                      <a:pPr marL="285750" indent="-285750">
                        <a:buFont typeface="Wingdings" pitchFamily="2" charset="2"/>
                        <a:buChar char="ü"/>
                      </a:pPr>
                      <a:endParaRPr lang="en-US" sz="2000" dirty="0">
                        <a:solidFill>
                          <a:srgbClr val="00B050"/>
                        </a:solidFill>
                      </a:endParaRPr>
                    </a:p>
                  </a:txBody>
                  <a:tcPr/>
                </a:tc>
                <a:tc>
                  <a:txBody>
                    <a:bodyPr/>
                    <a:lstStyle/>
                    <a:p>
                      <a:pPr marL="285750" indent="-285750">
                        <a:buFont typeface="Wingdings" pitchFamily="2" charset="2"/>
                        <a:buChar char="ü"/>
                      </a:pPr>
                      <a:r>
                        <a:rPr lang="en-US" sz="4400" dirty="0">
                          <a:solidFill>
                            <a:srgbClr val="00B050"/>
                          </a:solidFill>
                        </a:rPr>
                        <a:t> </a:t>
                      </a:r>
                    </a:p>
                  </a:txBody>
                  <a:tcPr/>
                </a:tc>
                <a:tc>
                  <a:txBody>
                    <a:bodyPr/>
                    <a:lstStyle/>
                    <a:p>
                      <a:pPr marL="285750" indent="-285750">
                        <a:buFont typeface="Wingdings" pitchFamily="2" charset="2"/>
                        <a:buChar char="ü"/>
                      </a:pPr>
                      <a:r>
                        <a:rPr lang="en-US" sz="4400" dirty="0">
                          <a:solidFill>
                            <a:srgbClr val="00B050"/>
                          </a:solidFill>
                        </a:rPr>
                        <a:t> </a:t>
                      </a:r>
                    </a:p>
                  </a:txBody>
                  <a:tcPr/>
                </a:tc>
                <a:tc>
                  <a:txBody>
                    <a:bodyPr/>
                    <a:lstStyle/>
                    <a:p>
                      <a:pPr marL="285750" indent="-285750">
                        <a:buFont typeface="Wingdings" pitchFamily="2" charset="2"/>
                        <a:buChar char="ü"/>
                      </a:pPr>
                      <a:r>
                        <a:rPr lang="en-US" sz="4400" dirty="0">
                          <a:solidFill>
                            <a:srgbClr val="00B050"/>
                          </a:solidFill>
                        </a:rPr>
                        <a:t> </a:t>
                      </a:r>
                    </a:p>
                  </a:txBody>
                  <a:tcPr/>
                </a:tc>
                <a:tc>
                  <a:txBody>
                    <a:bodyPr/>
                    <a:lstStyle/>
                    <a:p>
                      <a:pPr marL="285750" indent="-285750">
                        <a:buFont typeface="Wingdings" pitchFamily="2" charset="2"/>
                        <a:buChar char="ü"/>
                      </a:pPr>
                      <a:r>
                        <a:rPr lang="en-US" sz="4400" dirty="0">
                          <a:solidFill>
                            <a:srgbClr val="00B050"/>
                          </a:solidFill>
                        </a:rPr>
                        <a:t> </a:t>
                      </a:r>
                    </a:p>
                  </a:txBody>
                  <a:tcPr/>
                </a:tc>
                <a:extLst>
                  <a:ext uri="{0D108BD9-81ED-4DB2-BD59-A6C34878D82A}">
                    <a16:rowId xmlns:a16="http://schemas.microsoft.com/office/drawing/2014/main" val="2340401569"/>
                  </a:ext>
                </a:extLst>
              </a:tr>
              <a:tr h="1136827">
                <a:tc>
                  <a:txBody>
                    <a:bodyPr/>
                    <a:lstStyle/>
                    <a:p>
                      <a:r>
                        <a:rPr lang="en-US" sz="1800" b="1" dirty="0"/>
                        <a:t>At your own pace </a:t>
                      </a:r>
                    </a:p>
                  </a:txBody>
                  <a:tcPr/>
                </a:tc>
                <a:tc>
                  <a:txBody>
                    <a:bodyPr/>
                    <a:lstStyle/>
                    <a:p>
                      <a:r>
                        <a:rPr lang="en-US" sz="1800" dirty="0"/>
                        <a:t>2 times a  year or more as requested</a:t>
                      </a:r>
                    </a:p>
                  </a:txBody>
                  <a:tcPr/>
                </a:tc>
                <a:tc>
                  <a:txBody>
                    <a:bodyPr/>
                    <a:lstStyle/>
                    <a:p>
                      <a:pPr marL="285750" indent="-285750">
                        <a:buFont typeface="Wingdings" pitchFamily="2" charset="2"/>
                        <a:buChar char="ü"/>
                      </a:pPr>
                      <a:endParaRPr lang="en-US" sz="2000">
                        <a:solidFill>
                          <a:srgbClr val="00B050"/>
                        </a:solidFill>
                      </a:endParaRPr>
                    </a:p>
                  </a:txBody>
                  <a:tcPr/>
                </a:tc>
                <a:tc>
                  <a:txBody>
                    <a:bodyPr/>
                    <a:lstStyle/>
                    <a:p>
                      <a:pPr marL="285750" indent="-285750">
                        <a:buFont typeface="Wingdings" pitchFamily="2" charset="2"/>
                        <a:buChar char="ü"/>
                      </a:pPr>
                      <a:endParaRPr lang="en-US" sz="2000">
                        <a:solidFill>
                          <a:srgbClr val="00B050"/>
                        </a:solidFill>
                      </a:endParaRPr>
                    </a:p>
                  </a:txBody>
                  <a:tcPr/>
                </a:tc>
                <a:tc>
                  <a:txBody>
                    <a:bodyPr/>
                    <a:lstStyle/>
                    <a:p>
                      <a:pPr marL="285750" indent="-285750">
                        <a:buFont typeface="Wingdings" pitchFamily="2" charset="2"/>
                        <a:buChar char="ü"/>
                      </a:pPr>
                      <a:endParaRPr lang="en-US" sz="2000">
                        <a:solidFill>
                          <a:srgbClr val="00B050"/>
                        </a:solidFill>
                      </a:endParaRPr>
                    </a:p>
                  </a:txBody>
                  <a:tcPr/>
                </a:tc>
                <a:tc>
                  <a:txBody>
                    <a:bodyPr/>
                    <a:lstStyle/>
                    <a:p>
                      <a:pPr marL="285750" indent="-285750">
                        <a:buFont typeface="Wingdings" pitchFamily="2" charset="2"/>
                        <a:buChar char="ü"/>
                      </a:pPr>
                      <a:r>
                        <a:rPr lang="en-US" sz="4400" dirty="0">
                          <a:solidFill>
                            <a:srgbClr val="00B050"/>
                          </a:solidFill>
                        </a:rPr>
                        <a:t> </a:t>
                      </a:r>
                    </a:p>
                  </a:txBody>
                  <a:tcPr/>
                </a:tc>
                <a:tc>
                  <a:txBody>
                    <a:bodyPr/>
                    <a:lstStyle/>
                    <a:p>
                      <a:pPr marL="285750" indent="-285750">
                        <a:buFont typeface="Wingdings" pitchFamily="2" charset="2"/>
                        <a:buChar char="ü"/>
                      </a:pPr>
                      <a:r>
                        <a:rPr lang="en-US" sz="4400" dirty="0">
                          <a:solidFill>
                            <a:srgbClr val="00B050"/>
                          </a:solidFill>
                        </a:rPr>
                        <a:t> </a:t>
                      </a:r>
                    </a:p>
                  </a:txBody>
                  <a:tcPr/>
                </a:tc>
                <a:tc>
                  <a:txBody>
                    <a:bodyPr/>
                    <a:lstStyle/>
                    <a:p>
                      <a:pPr marL="285750" indent="-285750">
                        <a:buFont typeface="Wingdings" pitchFamily="2" charset="2"/>
                        <a:buChar char="ü"/>
                      </a:pPr>
                      <a:r>
                        <a:rPr lang="en-US" sz="4400" dirty="0">
                          <a:solidFill>
                            <a:srgbClr val="00B050"/>
                          </a:solidFill>
                        </a:rPr>
                        <a:t> </a:t>
                      </a:r>
                    </a:p>
                  </a:txBody>
                  <a:tcPr/>
                </a:tc>
                <a:extLst>
                  <a:ext uri="{0D108BD9-81ED-4DB2-BD59-A6C34878D82A}">
                    <a16:rowId xmlns:a16="http://schemas.microsoft.com/office/drawing/2014/main" val="684386106"/>
                  </a:ext>
                </a:extLst>
              </a:tr>
            </a:tbl>
          </a:graphicData>
        </a:graphic>
      </p:graphicFrame>
      <p:sp>
        <p:nvSpPr>
          <p:cNvPr id="8" name="Down Arrow 7">
            <a:extLst>
              <a:ext uri="{FF2B5EF4-FFF2-40B4-BE49-F238E27FC236}">
                <a16:creationId xmlns:a16="http://schemas.microsoft.com/office/drawing/2014/main" id="{AD171420-627C-D941-8CE9-56A2A8C6442E}"/>
              </a:ext>
            </a:extLst>
          </p:cNvPr>
          <p:cNvSpPr/>
          <p:nvPr/>
        </p:nvSpPr>
        <p:spPr>
          <a:xfrm>
            <a:off x="1274164" y="1693889"/>
            <a:ext cx="449705" cy="329783"/>
          </a:xfrm>
          <a:prstGeom prst="downArrow">
            <a:avLst/>
          </a:prstGeom>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0" name="TextBox 9">
            <a:extLst>
              <a:ext uri="{FF2B5EF4-FFF2-40B4-BE49-F238E27FC236}">
                <a16:creationId xmlns:a16="http://schemas.microsoft.com/office/drawing/2014/main" id="{C5EF09D9-9695-4540-AB4B-AC69FF76DF54}"/>
              </a:ext>
            </a:extLst>
          </p:cNvPr>
          <p:cNvSpPr txBox="1"/>
          <p:nvPr/>
        </p:nvSpPr>
        <p:spPr>
          <a:xfrm>
            <a:off x="189872" y="6065975"/>
            <a:ext cx="29995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400" b="0" i="0" u="none" strike="noStrike" kern="1200" cap="none" spc="0" normalizeH="0" baseline="0" noProof="0" dirty="0">
                <a:ln>
                  <a:noFill/>
                </a:ln>
                <a:solidFill>
                  <a:srgbClr val="FFFFFF"/>
                </a:solidFill>
                <a:effectLst/>
                <a:uLnTx/>
                <a:uFillTx/>
                <a:latin typeface="IBM Plex Sans"/>
                <a:ea typeface="+mn-ea"/>
                <a:cs typeface="+mn-cs"/>
              </a:rPr>
              <a:t>subject to change based on input</a:t>
            </a:r>
            <a:endParaRPr kumimoji="0" lang="en-US" sz="18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11" name="Title 1">
            <a:extLst>
              <a:ext uri="{FF2B5EF4-FFF2-40B4-BE49-F238E27FC236}">
                <a16:creationId xmlns:a16="http://schemas.microsoft.com/office/drawing/2014/main" id="{E3D7A6C1-8AA1-9F47-9378-9C46A3A55124}"/>
              </a:ext>
            </a:extLst>
          </p:cNvPr>
          <p:cNvSpPr txBox="1">
            <a:spLocks/>
          </p:cNvSpPr>
          <p:nvPr/>
        </p:nvSpPr>
        <p:spPr>
          <a:xfrm>
            <a:off x="0" y="0"/>
            <a:ext cx="12192000" cy="727364"/>
          </a:xfrm>
          <a:prstGeom prst="rect">
            <a:avLst/>
          </a:prstGeom>
          <a:solidFill>
            <a:schemeClr val="accent2"/>
          </a:solidFill>
        </p:spPr>
        <p:txBody>
          <a:bodyPr vert="horz" lIns="0" tIns="0" rIns="0" bIns="0" rtlCol="0" anchor="t" anchorCtr="0">
            <a:normAutofit fontScale="92500" lnSpcReduction="20000"/>
          </a:bodyPr>
          <a:lstStyle>
            <a:lvl1pPr algn="l" defTabSz="609570" rtl="0" eaLnBrk="1" latinLnBrk="0" hangingPunct="1">
              <a:lnSpc>
                <a:spcPct val="90000"/>
              </a:lnSpc>
              <a:spcBef>
                <a:spcPct val="0"/>
              </a:spcBef>
              <a:buNone/>
              <a:defRPr sz="12800" b="1" kern="1200">
                <a:solidFill>
                  <a:schemeClr val="bg2"/>
                </a:solidFill>
                <a:latin typeface="+mj-lt"/>
                <a:ea typeface="Arial" charset="0"/>
                <a:cs typeface="Arial" charset="0"/>
              </a:defRPr>
            </a:lvl1pPr>
          </a:lstStyle>
          <a:p>
            <a:pPr marL="0" marR="0" lvl="0" indent="0" algn="l" defTabSz="609570" rtl="0" eaLnBrk="1" fontAlgn="auto" latinLnBrk="0" hangingPunct="1">
              <a:lnSpc>
                <a:spcPct val="90000"/>
              </a:lnSpc>
              <a:spcBef>
                <a:spcPct val="0"/>
              </a:spcBef>
              <a:spcAft>
                <a:spcPts val="0"/>
              </a:spcAft>
              <a:buClrTx/>
              <a:buSzTx/>
              <a:buFontTx/>
              <a:buNone/>
              <a:tabLst/>
              <a:defRPr/>
            </a:pPr>
            <a:endParaRPr kumimoji="0" lang="en-US" sz="3000" b="0" i="0" u="none" strike="noStrike" kern="1200" cap="none" spc="0" normalizeH="0" baseline="0" noProof="0" dirty="0">
              <a:ln>
                <a:noFill/>
              </a:ln>
              <a:solidFill>
                <a:srgbClr val="FFFFFF"/>
              </a:solidFill>
              <a:effectLst/>
              <a:uLnTx/>
              <a:uFillTx/>
              <a:latin typeface="IBM Plex Sans" panose="020B0503050203000203" pitchFamily="34" charset="77"/>
              <a:cs typeface="Arial" charset="0"/>
            </a:endParaRPr>
          </a:p>
          <a:p>
            <a:pPr marL="0" marR="0" lvl="0" indent="0" algn="l" defTabSz="60957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FFFFFF"/>
                </a:solidFill>
                <a:effectLst/>
                <a:uLnTx/>
                <a:uFillTx/>
                <a:latin typeface="IBM Plex Sans" panose="020B0503050203000203" pitchFamily="34" charset="77"/>
                <a:cs typeface="Arial" charset="0"/>
              </a:rPr>
              <a:t>   </a:t>
            </a:r>
            <a:r>
              <a:rPr kumimoji="0" lang="en-US" sz="3500" b="0" i="0" u="none" strike="noStrike" kern="1200" cap="none" spc="0" normalizeH="0" baseline="0" noProof="0" dirty="0">
                <a:ln>
                  <a:noFill/>
                </a:ln>
                <a:solidFill>
                  <a:srgbClr val="FFFFFF"/>
                </a:solidFill>
                <a:effectLst/>
                <a:uLnTx/>
                <a:uFillTx/>
                <a:latin typeface="IBM Plex Sans" panose="020B0503050203000203" pitchFamily="34" charset="77"/>
                <a:cs typeface="Arial" charset="0"/>
              </a:rPr>
              <a:t>WebSphere Customer Advisory Board - Engagement levels</a:t>
            </a:r>
            <a:endParaRPr kumimoji="0" lang="en-US" sz="3000" b="0" i="0" u="none" strike="noStrike" kern="1200" cap="none" spc="0" normalizeH="0" baseline="0" noProof="0" dirty="0">
              <a:ln>
                <a:noFill/>
              </a:ln>
              <a:solidFill>
                <a:srgbClr val="FFFFFF"/>
              </a:solidFill>
              <a:effectLst/>
              <a:uLnTx/>
              <a:uFillTx/>
              <a:latin typeface="IBM Plex Sans" panose="020B0503050203000203" pitchFamily="34" charset="77"/>
              <a:cs typeface="Arial" charset="0"/>
            </a:endParaRPr>
          </a:p>
        </p:txBody>
      </p:sp>
    </p:spTree>
    <p:extLst>
      <p:ext uri="{BB962C8B-B14F-4D97-AF65-F5344CB8AC3E}">
        <p14:creationId xmlns:p14="http://schemas.microsoft.com/office/powerpoint/2010/main" val="3343868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Liberty Goals</a:t>
            </a:r>
          </a:p>
        </p:txBody>
      </p:sp>
      <p:sp>
        <p:nvSpPr>
          <p:cNvPr id="4" name="Text Placeholder 3"/>
          <p:cNvSpPr>
            <a:spLocks noGrp="1"/>
          </p:cNvSpPr>
          <p:nvPr>
            <p:ph idx="1"/>
          </p:nvPr>
        </p:nvSpPr>
        <p:spPr>
          <a:xfrm>
            <a:off x="1033670" y="1921565"/>
            <a:ext cx="10548730" cy="4204599"/>
          </a:xfrm>
        </p:spPr>
        <p:txBody>
          <a:bodyPr>
            <a:normAutofit/>
          </a:bodyPr>
          <a:lstStyle/>
          <a:p>
            <a:r>
              <a:rPr lang="en-US" dirty="0"/>
              <a:t>Efficient</a:t>
            </a:r>
          </a:p>
          <a:p>
            <a:r>
              <a:rPr lang="en-US" dirty="0"/>
              <a:t>Simple to use</a:t>
            </a:r>
          </a:p>
          <a:p>
            <a:r>
              <a:rPr lang="en-US" dirty="0"/>
              <a:t>Consistency</a:t>
            </a:r>
          </a:p>
          <a:p>
            <a:r>
              <a:rPr lang="en-US" dirty="0"/>
              <a:t>Just enough runtime</a:t>
            </a:r>
          </a:p>
          <a:p>
            <a:r>
              <a:rPr lang="en-US" dirty="0"/>
              <a:t>End of migration</a:t>
            </a:r>
          </a:p>
          <a:p>
            <a:r>
              <a:rPr lang="en-US" dirty="0"/>
              <a:t>Agile-ready</a:t>
            </a:r>
          </a:p>
        </p:txBody>
      </p:sp>
      <p:pic>
        <p:nvPicPr>
          <p:cNvPr id="2" name="Picture 1">
            <a:extLst>
              <a:ext uri="{FF2B5EF4-FFF2-40B4-BE49-F238E27FC236}">
                <a16:creationId xmlns:a16="http://schemas.microsoft.com/office/drawing/2014/main" id="{E1191BEB-35DE-6649-9FCF-E6DA9C559244}"/>
              </a:ext>
            </a:extLst>
          </p:cNvPr>
          <p:cNvPicPr>
            <a:picLocks noChangeAspect="1"/>
          </p:cNvPicPr>
          <p:nvPr/>
        </p:nvPicPr>
        <p:blipFill>
          <a:blip r:embed="rId3"/>
          <a:stretch>
            <a:fillRect/>
          </a:stretch>
        </p:blipFill>
        <p:spPr>
          <a:xfrm>
            <a:off x="5645425" y="2159000"/>
            <a:ext cx="4335929" cy="3247887"/>
          </a:xfrm>
          <a:prstGeom prst="rect">
            <a:avLst/>
          </a:prstGeom>
        </p:spPr>
      </p:pic>
    </p:spTree>
    <p:extLst>
      <p:ext uri="{BB962C8B-B14F-4D97-AF65-F5344CB8AC3E}">
        <p14:creationId xmlns:p14="http://schemas.microsoft.com/office/powerpoint/2010/main" val="37673116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A6246-ADE6-1140-BCA7-4EBF769A5FCB}"/>
              </a:ext>
            </a:extLst>
          </p:cNvPr>
          <p:cNvSpPr>
            <a:spLocks noGrp="1"/>
          </p:cNvSpPr>
          <p:nvPr>
            <p:ph type="title"/>
          </p:nvPr>
        </p:nvSpPr>
        <p:spPr>
          <a:solidFill>
            <a:schemeClr val="accent2"/>
          </a:solidFill>
        </p:spPr>
        <p:txBody>
          <a:bodyPr>
            <a:normAutofit/>
          </a:bodyPr>
          <a:lstStyle/>
          <a:p>
            <a:pPr algn="l"/>
            <a:r>
              <a:rPr lang="en-US" sz="3000" dirty="0">
                <a:latin typeface="IBM Plex Sans" panose="020B0503050203000203" pitchFamily="34" charset="77"/>
              </a:rPr>
              <a:t>WebSphere Customer Advisory Board – Open invitation</a:t>
            </a:r>
          </a:p>
        </p:txBody>
      </p:sp>
      <p:sp>
        <p:nvSpPr>
          <p:cNvPr id="12" name="Rectangle 11">
            <a:extLst>
              <a:ext uri="{FF2B5EF4-FFF2-40B4-BE49-F238E27FC236}">
                <a16:creationId xmlns:a16="http://schemas.microsoft.com/office/drawing/2014/main" id="{EE72B2E4-48DE-4B4B-8722-F01765B28A73}"/>
              </a:ext>
            </a:extLst>
          </p:cNvPr>
          <p:cNvSpPr>
            <a:spLocks noChangeArrowheads="1"/>
          </p:cNvSpPr>
          <p:nvPr/>
        </p:nvSpPr>
        <p:spPr bwMode="auto">
          <a:xfrm>
            <a:off x="11701199" y="6520658"/>
            <a:ext cx="373820" cy="297454"/>
          </a:xfrm>
          <a:prstGeom prst="rect">
            <a:avLst/>
          </a:prstGeom>
          <a:noFill/>
          <a:ln>
            <a:noFill/>
          </a:ln>
        </p:spPr>
        <p:txBody>
          <a:bodyPr wrap="none">
            <a:spAutoFit/>
          </a:bodyPr>
          <a:lstStyle>
            <a:lvl1pPr defTabSz="347663">
              <a:defRPr>
                <a:solidFill>
                  <a:srgbClr val="000000"/>
                </a:solidFill>
                <a:latin typeface="Arial" charset="0"/>
                <a:ea typeface="MS PGothic" charset="-128"/>
              </a:defRPr>
            </a:lvl1pPr>
            <a:lvl2pPr defTabSz="347663">
              <a:defRPr>
                <a:solidFill>
                  <a:srgbClr val="000000"/>
                </a:solidFill>
                <a:latin typeface="Arial" charset="0"/>
                <a:ea typeface="MS PGothic" charset="-128"/>
              </a:defRPr>
            </a:lvl2pPr>
            <a:lvl3pPr defTabSz="347663">
              <a:defRPr>
                <a:solidFill>
                  <a:srgbClr val="000000"/>
                </a:solidFill>
                <a:latin typeface="Arial" charset="0"/>
                <a:ea typeface="MS PGothic" charset="-128"/>
              </a:defRPr>
            </a:lvl3pPr>
            <a:lvl4pPr defTabSz="347663">
              <a:defRPr>
                <a:solidFill>
                  <a:srgbClr val="000000"/>
                </a:solidFill>
                <a:latin typeface="Arial" charset="0"/>
                <a:ea typeface="MS PGothic" charset="-128"/>
              </a:defRPr>
            </a:lvl4pPr>
            <a:lvl5pPr defTabSz="347663">
              <a:defRPr>
                <a:solidFill>
                  <a:srgbClr val="000000"/>
                </a:solidFill>
                <a:latin typeface="Arial" charset="0"/>
                <a:ea typeface="MS PGothic" charset="-128"/>
              </a:defRPr>
            </a:lvl5pPr>
            <a:lvl6pPr marL="2514600" indent="-228600" defTabSz="347663" eaLnBrk="0" fontAlgn="base" hangingPunct="0">
              <a:spcBef>
                <a:spcPct val="0"/>
              </a:spcBef>
              <a:spcAft>
                <a:spcPct val="0"/>
              </a:spcAft>
              <a:defRPr>
                <a:solidFill>
                  <a:srgbClr val="000000"/>
                </a:solidFill>
                <a:latin typeface="Arial" charset="0"/>
                <a:ea typeface="MS PGothic" charset="-128"/>
              </a:defRPr>
            </a:lvl6pPr>
            <a:lvl7pPr marL="2971800" indent="-228600" defTabSz="347663" eaLnBrk="0" fontAlgn="base" hangingPunct="0">
              <a:spcBef>
                <a:spcPct val="0"/>
              </a:spcBef>
              <a:spcAft>
                <a:spcPct val="0"/>
              </a:spcAft>
              <a:defRPr>
                <a:solidFill>
                  <a:srgbClr val="000000"/>
                </a:solidFill>
                <a:latin typeface="Arial" charset="0"/>
                <a:ea typeface="MS PGothic" charset="-128"/>
              </a:defRPr>
            </a:lvl7pPr>
            <a:lvl8pPr marL="3429000" indent="-228600" defTabSz="347663" eaLnBrk="0" fontAlgn="base" hangingPunct="0">
              <a:spcBef>
                <a:spcPct val="0"/>
              </a:spcBef>
              <a:spcAft>
                <a:spcPct val="0"/>
              </a:spcAft>
              <a:defRPr>
                <a:solidFill>
                  <a:srgbClr val="000000"/>
                </a:solidFill>
                <a:latin typeface="Arial" charset="0"/>
                <a:ea typeface="MS PGothic" charset="-128"/>
              </a:defRPr>
            </a:lvl8pPr>
            <a:lvl9pPr marL="3886200" indent="-228600" defTabSz="347663" eaLnBrk="0" fontAlgn="base" hangingPunct="0">
              <a:spcBef>
                <a:spcPct val="0"/>
              </a:spcBef>
              <a:spcAft>
                <a:spcPct val="0"/>
              </a:spcAft>
              <a:defRPr>
                <a:solidFill>
                  <a:srgbClr val="000000"/>
                </a:solidFill>
                <a:latin typeface="Arial" charset="0"/>
                <a:ea typeface="MS PGothic" charset="-128"/>
              </a:defRPr>
            </a:lvl9pPr>
          </a:lstStyle>
          <a:p>
            <a:pPr marL="0" marR="0" lvl="0" indent="0" algn="l" defTabSz="463539" rtl="0" eaLnBrk="1" fontAlgn="auto" latinLnBrk="0" hangingPunct="1">
              <a:lnSpc>
                <a:spcPct val="100000"/>
              </a:lnSpc>
              <a:spcBef>
                <a:spcPts val="0"/>
              </a:spcBef>
              <a:spcAft>
                <a:spcPts val="0"/>
              </a:spcAft>
              <a:buClrTx/>
              <a:buSzTx/>
              <a:buFontTx/>
              <a:buNone/>
              <a:tabLst/>
              <a:defRPr/>
            </a:pPr>
            <a:fld id="{6120E724-3B3B-4757-B17E-3FA780DC1705}" type="slidenum">
              <a:rPr kumimoji="0" lang="en-US" altLang="en-US" sz="1333" b="0" i="0" u="none" strike="noStrike" kern="1200" cap="none" spc="0" normalizeH="0" baseline="0" noProof="0">
                <a:ln>
                  <a:noFill/>
                </a:ln>
                <a:solidFill>
                  <a:srgbClr val="000000"/>
                </a:solidFill>
                <a:effectLst/>
                <a:uLnTx/>
                <a:uFillTx/>
                <a:latin typeface="Arial" charset="0"/>
                <a:ea typeface="MS PGothic" charset="-128"/>
                <a:cs typeface="+mn-cs"/>
                <a:sym typeface="Helvetica Light" charset="0"/>
              </a:rPr>
              <a:pPr marL="0" marR="0" lvl="0" indent="0" algn="l" defTabSz="463539" rtl="0" eaLnBrk="1" fontAlgn="auto" latinLnBrk="0" hangingPunct="1">
                <a:lnSpc>
                  <a:spcPct val="100000"/>
                </a:lnSpc>
                <a:spcBef>
                  <a:spcPts val="0"/>
                </a:spcBef>
                <a:spcAft>
                  <a:spcPts val="0"/>
                </a:spcAft>
                <a:buClrTx/>
                <a:buSzTx/>
                <a:buFontTx/>
                <a:buNone/>
                <a:tabLst/>
                <a:defRPr/>
              </a:pPr>
              <a:t>50</a:t>
            </a:fld>
            <a:endParaRPr kumimoji="0" lang="en-US" altLang="en-US" sz="1333" b="0" i="0" u="none" strike="noStrike" kern="1200" cap="none" spc="0" normalizeH="0" baseline="0" noProof="0">
              <a:ln>
                <a:noFill/>
              </a:ln>
              <a:solidFill>
                <a:srgbClr val="000000"/>
              </a:solidFill>
              <a:effectLst/>
              <a:uLnTx/>
              <a:uFillTx/>
              <a:latin typeface="Arial" charset="0"/>
              <a:ea typeface="MS PGothic" charset="-128"/>
              <a:cs typeface="+mn-cs"/>
              <a:sym typeface="Helvetica Light" charset="0"/>
            </a:endParaRPr>
          </a:p>
        </p:txBody>
      </p:sp>
      <p:sp>
        <p:nvSpPr>
          <p:cNvPr id="6" name="TextBox 5">
            <a:extLst>
              <a:ext uri="{FF2B5EF4-FFF2-40B4-BE49-F238E27FC236}">
                <a16:creationId xmlns:a16="http://schemas.microsoft.com/office/drawing/2014/main" id="{6B813EE8-184D-0B42-A8B9-3945D0F30DBF}"/>
              </a:ext>
            </a:extLst>
          </p:cNvPr>
          <p:cNvSpPr txBox="1"/>
          <p:nvPr/>
        </p:nvSpPr>
        <p:spPr>
          <a:xfrm>
            <a:off x="190501" y="6449782"/>
            <a:ext cx="3873500" cy="265457"/>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000000"/>
                </a:solidFill>
                <a:effectLst/>
                <a:uLnTx/>
                <a:uFillTx/>
                <a:latin typeface="IBM Plex Sans ExtraLight" panose="020B0303050203000203" pitchFamily="34" charset="77"/>
                <a:ea typeface="+mn-ea"/>
                <a:cs typeface="+mn-cs"/>
              </a:rPr>
              <a:t>IBM Confidential</a:t>
            </a:r>
          </a:p>
        </p:txBody>
      </p:sp>
      <p:sp>
        <p:nvSpPr>
          <p:cNvPr id="16" name="TextBox 15">
            <a:extLst>
              <a:ext uri="{FF2B5EF4-FFF2-40B4-BE49-F238E27FC236}">
                <a16:creationId xmlns:a16="http://schemas.microsoft.com/office/drawing/2014/main" id="{33625735-FCDE-4CF1-859B-E11BB5C29ED8}"/>
              </a:ext>
            </a:extLst>
          </p:cNvPr>
          <p:cNvSpPr txBox="1"/>
          <p:nvPr/>
        </p:nvSpPr>
        <p:spPr>
          <a:xfrm>
            <a:off x="292101" y="1157448"/>
            <a:ext cx="11409098" cy="4614981"/>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333" b="1" i="0" u="none" strike="noStrike" kern="1200" cap="none" spc="0" normalizeH="0" baseline="0" noProof="0" dirty="0">
                <a:ln>
                  <a:noFill/>
                </a:ln>
                <a:solidFill>
                  <a:srgbClr val="FFFFFF"/>
                </a:solidFill>
                <a:effectLst/>
                <a:uLnTx/>
                <a:uFillTx/>
                <a:latin typeface="IBM Plex Sans"/>
                <a:ea typeface="+mn-ea"/>
                <a:cs typeface="+mn-cs"/>
              </a:rPr>
              <a:t>Do you get timely and relevant information from WebSphere?</a:t>
            </a:r>
          </a:p>
          <a:p>
            <a:pPr marL="800100" marR="0" lvl="1" indent="-34290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30" b="0" i="0" u="none" strike="noStrike" kern="1200" cap="none" spc="0" normalizeH="0" baseline="0" noProof="0" dirty="0">
                <a:ln>
                  <a:noFill/>
                </a:ln>
                <a:solidFill>
                  <a:srgbClr val="FFFFFF"/>
                </a:solidFill>
                <a:effectLst/>
                <a:uLnTx/>
                <a:uFillTx/>
                <a:latin typeface="IBM Plex Sans"/>
                <a:ea typeface="+mn-ea"/>
                <a:cs typeface="+mn-cs"/>
              </a:rPr>
              <a:t>What do you find most important?  (Webcasts, Proof of Technology, Newsletters, conferences)  </a:t>
            </a:r>
            <a:endParaRPr kumimoji="0" lang="en-US" sz="2130" b="1"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333" b="1"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333" b="1" i="0" u="none" strike="noStrike" kern="1200" cap="none" spc="0" normalizeH="0" baseline="0" noProof="0" dirty="0">
                <a:ln>
                  <a:noFill/>
                </a:ln>
                <a:solidFill>
                  <a:srgbClr val="FFFFFF"/>
                </a:solidFill>
                <a:effectLst/>
                <a:uLnTx/>
                <a:uFillTx/>
                <a:latin typeface="IBM Plex Sans"/>
                <a:ea typeface="+mn-ea"/>
                <a:cs typeface="+mn-cs"/>
              </a:rPr>
              <a:t>Join our </a:t>
            </a:r>
            <a:r>
              <a:rPr kumimoji="0" lang="en-US" sz="2000" b="1" i="0" u="none" strike="noStrike" kern="1200" cap="none" spc="0" normalizeH="0" baseline="0" noProof="0" dirty="0">
                <a:ln>
                  <a:noFill/>
                </a:ln>
                <a:solidFill>
                  <a:srgbClr val="FFFFFF"/>
                </a:solidFill>
                <a:effectLst/>
                <a:uLnTx/>
                <a:uFillTx/>
                <a:latin typeface="IBM Plex Sans"/>
                <a:ea typeface="+mn-ea"/>
                <a:cs typeface="+mn-cs"/>
              </a:rPr>
              <a:t>WebSphere Customer Advisory Board </a:t>
            </a:r>
            <a:r>
              <a:rPr kumimoji="0" lang="en-US" sz="2333" b="1" i="0" u="none" strike="noStrike" kern="1200" cap="none" spc="0" normalizeH="0" baseline="0" noProof="0" dirty="0">
                <a:ln>
                  <a:noFill/>
                </a:ln>
                <a:solidFill>
                  <a:srgbClr val="FFFFFF"/>
                </a:solidFill>
                <a:effectLst/>
                <a:uLnTx/>
                <a:uFillTx/>
                <a:latin typeface="IBM Plex Sans"/>
                <a:ea typeface="+mn-ea"/>
                <a:cs typeface="+mn-cs"/>
              </a:rPr>
              <a:t>– New for 2019</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333" b="1" i="0" u="none" strike="noStrike" kern="1200" cap="none" spc="0" normalizeH="0" baseline="0" noProof="0" dirty="0">
                <a:ln>
                  <a:noFill/>
                </a:ln>
                <a:solidFill>
                  <a:srgbClr val="FFFFFF"/>
                </a:solidFill>
                <a:effectLst/>
                <a:uLnTx/>
                <a:uFillTx/>
                <a:latin typeface="IBM Plex Sans"/>
                <a:ea typeface="+mn-ea"/>
                <a:cs typeface="+mn-cs"/>
              </a:rPr>
              <a:t>     Share your modernization and Cloud Journey</a:t>
            </a:r>
          </a:p>
          <a:p>
            <a:pPr marL="800100" marR="0" lvl="1" indent="-34290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FFFFFF"/>
                </a:solidFill>
                <a:effectLst/>
                <a:uLnTx/>
                <a:uFillTx/>
                <a:latin typeface="IBM Plex Sans"/>
                <a:ea typeface="+mn-ea"/>
                <a:cs typeface="+mn-cs"/>
              </a:rPr>
              <a:t>Share experience at private and public forums</a:t>
            </a:r>
          </a:p>
          <a:p>
            <a:pPr marL="800100" marR="0" lvl="1" indent="-34290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FFFFFF"/>
                </a:solidFill>
                <a:effectLst/>
                <a:uLnTx/>
                <a:uFillTx/>
                <a:latin typeface="IBM Plex Sans"/>
                <a:ea typeface="+mn-ea"/>
                <a:cs typeface="+mn-cs"/>
              </a:rPr>
              <a:t>Join us for Webcast, meet ups</a:t>
            </a:r>
          </a:p>
          <a:p>
            <a:pPr marL="800100" marR="0" lvl="1" indent="-34290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FFFFFF"/>
                </a:solidFill>
                <a:effectLst/>
                <a:uLnTx/>
                <a:uFillTx/>
                <a:latin typeface="IBM Plex Sans"/>
                <a:ea typeface="+mn-ea"/>
                <a:cs typeface="+mn-cs"/>
              </a:rPr>
              <a:t>Joint articles, blogs</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333" b="1" i="0" u="none" strike="noStrike" kern="1200" cap="none" spc="0" normalizeH="0" baseline="0" noProof="0" dirty="0">
                <a:ln>
                  <a:noFill/>
                </a:ln>
                <a:solidFill>
                  <a:srgbClr val="FFFFFF"/>
                </a:solidFill>
                <a:effectLst/>
                <a:uLnTx/>
                <a:uFillTx/>
                <a:latin typeface="IBM Plex Sans"/>
                <a:ea typeface="+mn-ea"/>
                <a:cs typeface="+mn-cs"/>
              </a:rPr>
              <a:t>     Become our trusted advisors – help us prioritize on next-gen features</a:t>
            </a:r>
          </a:p>
          <a:p>
            <a:pPr marL="800100" marR="0" lvl="1" indent="-34290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FFFFFF"/>
                </a:solidFill>
                <a:effectLst/>
                <a:uLnTx/>
                <a:uFillTx/>
                <a:latin typeface="IBM Plex Sans"/>
                <a:ea typeface="+mn-ea"/>
                <a:cs typeface="+mn-cs"/>
              </a:rPr>
              <a:t>Design Thinking - help improve user experience before we write the first line of  code</a:t>
            </a:r>
          </a:p>
          <a:p>
            <a:pPr marL="800100" marR="0" lvl="1" indent="-34290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FFFFFF"/>
                </a:solidFill>
                <a:effectLst/>
                <a:uLnTx/>
                <a:uFillTx/>
                <a:latin typeface="IBM Plex Sans"/>
                <a:ea typeface="+mn-ea"/>
                <a:cs typeface="+mn-cs"/>
              </a:rPr>
              <a:t>Get involved and be successful </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333" b="1"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3" name="TextBox 2">
            <a:extLst>
              <a:ext uri="{FF2B5EF4-FFF2-40B4-BE49-F238E27FC236}">
                <a16:creationId xmlns:a16="http://schemas.microsoft.com/office/drawing/2014/main" id="{1645AF03-84ED-0F4D-8C8A-C62491E32946}"/>
              </a:ext>
            </a:extLst>
          </p:cNvPr>
          <p:cNvSpPr txBox="1"/>
          <p:nvPr/>
        </p:nvSpPr>
        <p:spPr>
          <a:xfrm>
            <a:off x="661801" y="5982444"/>
            <a:ext cx="32319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IBM Plex Sans"/>
                <a:ea typeface="+mn-ea"/>
                <a:cs typeface="+mn-cs"/>
              </a:rPr>
              <a:t>emai</a:t>
            </a:r>
            <a:r>
              <a:rPr kumimoji="0" lang="en-US" sz="1800" b="0" i="0" u="none" strike="noStrike" kern="1200" cap="none" spc="0" normalizeH="0" baseline="0" noProof="0" dirty="0">
                <a:ln>
                  <a:noFill/>
                </a:ln>
                <a:solidFill>
                  <a:srgbClr val="000000"/>
                </a:solidFill>
                <a:effectLst/>
                <a:uLnTx/>
                <a:uFillTx/>
                <a:latin typeface="IBM Plex Sans"/>
                <a:ea typeface="+mn-ea"/>
                <a:cs typeface="+mn-cs"/>
              </a:rPr>
              <a:t>l: </a:t>
            </a:r>
            <a:r>
              <a:rPr kumimoji="0" lang="en-US" sz="1800" b="0" i="0" u="none" strike="noStrike" kern="1200" cap="none" spc="0" normalizeH="0" baseline="0" noProof="0" dirty="0">
                <a:ln>
                  <a:noFill/>
                </a:ln>
                <a:solidFill>
                  <a:srgbClr val="000000"/>
                </a:solidFill>
                <a:effectLst/>
                <a:uLnTx/>
                <a:uFillTx/>
                <a:latin typeface="IBM Plex Sans"/>
                <a:ea typeface="+mn-ea"/>
                <a:cs typeface="+mn-cs"/>
                <a:hlinkClick r:id="rId3"/>
              </a:rPr>
              <a:t>claudiab@us.ibm.com</a:t>
            </a:r>
            <a:r>
              <a:rPr kumimoji="0" lang="en-US" sz="1800" b="0" i="0" u="none" strike="noStrike" kern="1200" cap="none" spc="0" normalizeH="0" baseline="0" noProof="0" dirty="0">
                <a:ln>
                  <a:noFill/>
                </a:ln>
                <a:solidFill>
                  <a:srgbClr val="000000"/>
                </a:solidFill>
                <a:effectLst/>
                <a:uLnTx/>
                <a:uFillTx/>
                <a:latin typeface="IBM Plex Sans"/>
                <a:ea typeface="+mn-ea"/>
                <a:cs typeface="+mn-cs"/>
              </a:rPr>
              <a:t> </a:t>
            </a:r>
          </a:p>
        </p:txBody>
      </p:sp>
    </p:spTree>
    <p:extLst>
      <p:ext uri="{BB962C8B-B14F-4D97-AF65-F5344CB8AC3E}">
        <p14:creationId xmlns:p14="http://schemas.microsoft.com/office/powerpoint/2010/main" val="878773477"/>
      </p:ext>
    </p:extLst>
  </p:cSld>
  <p:clrMapOvr>
    <a:masterClrMapping/>
  </p:clrMapOvr>
  <mc:AlternateContent xmlns:mc="http://schemas.openxmlformats.org/markup-compatibility/2006" xmlns:p14="http://schemas.microsoft.com/office/powerpoint/2010/main">
    <mc:Choice Requires="p14">
      <p:transition p14:dur="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D3DE6-43F1-3547-ADA7-FE3D70A168E0}"/>
              </a:ext>
            </a:extLst>
          </p:cNvPr>
          <p:cNvSpPr>
            <a:spLocks noGrp="1"/>
          </p:cNvSpPr>
          <p:nvPr>
            <p:ph type="title"/>
          </p:nvPr>
        </p:nvSpPr>
        <p:spPr/>
        <p:txBody>
          <a:bodyPr/>
          <a:lstStyle/>
          <a:p>
            <a:r>
              <a:rPr lang="en-US" dirty="0"/>
              <a:t>Liberty</a:t>
            </a:r>
          </a:p>
        </p:txBody>
      </p:sp>
      <p:sp>
        <p:nvSpPr>
          <p:cNvPr id="3" name="Content Placeholder 2">
            <a:extLst>
              <a:ext uri="{FF2B5EF4-FFF2-40B4-BE49-F238E27FC236}">
                <a16:creationId xmlns:a16="http://schemas.microsoft.com/office/drawing/2014/main" id="{90331E98-8FB5-754C-9688-A4CD07D1C641}"/>
              </a:ext>
            </a:extLst>
          </p:cNvPr>
          <p:cNvSpPr>
            <a:spLocks noGrp="1"/>
          </p:cNvSpPr>
          <p:nvPr>
            <p:ph idx="1"/>
          </p:nvPr>
        </p:nvSpPr>
        <p:spPr>
          <a:xfrm>
            <a:off x="609600" y="1600201"/>
            <a:ext cx="5791200" cy="4525963"/>
          </a:xfrm>
        </p:spPr>
        <p:txBody>
          <a:bodyPr>
            <a:noAutofit/>
          </a:bodyPr>
          <a:lstStyle/>
          <a:p>
            <a:r>
              <a:rPr lang="en-US" sz="2400" dirty="0"/>
              <a:t>First shipped in WAS 8.5 in 2012</a:t>
            </a:r>
          </a:p>
          <a:p>
            <a:pPr lvl="1"/>
            <a:r>
              <a:rPr lang="en-US" sz="2400" dirty="0"/>
              <a:t>Servlet + JSP + JPA </a:t>
            </a:r>
          </a:p>
          <a:p>
            <a:r>
              <a:rPr lang="en-US" sz="2400" dirty="0"/>
              <a:t>Web Profile 6 in 2014</a:t>
            </a:r>
          </a:p>
          <a:p>
            <a:r>
              <a:rPr lang="en-US" sz="2400" dirty="0"/>
              <a:t>Java EE 7 in 2016 – first commercial product to certify</a:t>
            </a:r>
          </a:p>
          <a:p>
            <a:r>
              <a:rPr lang="en-US" sz="2400" dirty="0"/>
              <a:t>Java EE 8 in 2018 – first to certify</a:t>
            </a:r>
          </a:p>
          <a:p>
            <a:r>
              <a:rPr lang="en-US" sz="2400" dirty="0"/>
              <a:t>Jakarta EE 8 in 2019 – first to certify</a:t>
            </a:r>
          </a:p>
          <a:p>
            <a:r>
              <a:rPr lang="en-US" sz="2400" dirty="0"/>
              <a:t>Eclipse </a:t>
            </a:r>
            <a:r>
              <a:rPr lang="en-US" sz="2400" dirty="0" err="1"/>
              <a:t>MicroProfile</a:t>
            </a:r>
            <a:r>
              <a:rPr lang="en-US" sz="2400" dirty="0"/>
              <a:t> – first to deliver 1.0-1.4, 2.0-2.1, 3.0</a:t>
            </a:r>
          </a:p>
        </p:txBody>
      </p:sp>
      <p:pic>
        <p:nvPicPr>
          <p:cNvPr id="4" name="Picture 3">
            <a:extLst>
              <a:ext uri="{FF2B5EF4-FFF2-40B4-BE49-F238E27FC236}">
                <a16:creationId xmlns:a16="http://schemas.microsoft.com/office/drawing/2014/main" id="{0ACD3433-DD37-5747-96C7-E166064F6D78}"/>
              </a:ext>
            </a:extLst>
          </p:cNvPr>
          <p:cNvPicPr>
            <a:picLocks noChangeAspect="1"/>
          </p:cNvPicPr>
          <p:nvPr/>
        </p:nvPicPr>
        <p:blipFill>
          <a:blip r:embed="rId2"/>
          <a:stretch>
            <a:fillRect/>
          </a:stretch>
        </p:blipFill>
        <p:spPr>
          <a:xfrm>
            <a:off x="7507705" y="4409276"/>
            <a:ext cx="3259303" cy="1390367"/>
          </a:xfrm>
          <a:prstGeom prst="rect">
            <a:avLst/>
          </a:prstGeom>
        </p:spPr>
      </p:pic>
      <p:pic>
        <p:nvPicPr>
          <p:cNvPr id="5" name="Picture 4">
            <a:extLst>
              <a:ext uri="{FF2B5EF4-FFF2-40B4-BE49-F238E27FC236}">
                <a16:creationId xmlns:a16="http://schemas.microsoft.com/office/drawing/2014/main" id="{871F7930-7490-9C4E-B6D3-CAF1FAA91BFC}"/>
              </a:ext>
            </a:extLst>
          </p:cNvPr>
          <p:cNvPicPr>
            <a:picLocks noChangeAspect="1"/>
          </p:cNvPicPr>
          <p:nvPr/>
        </p:nvPicPr>
        <p:blipFill>
          <a:blip r:embed="rId3"/>
          <a:stretch>
            <a:fillRect/>
          </a:stretch>
        </p:blipFill>
        <p:spPr>
          <a:xfrm>
            <a:off x="7316224" y="3076073"/>
            <a:ext cx="3627308" cy="1104841"/>
          </a:xfrm>
          <a:prstGeom prst="rect">
            <a:avLst/>
          </a:prstGeom>
        </p:spPr>
      </p:pic>
      <p:pic>
        <p:nvPicPr>
          <p:cNvPr id="6" name="Picture 5">
            <a:extLst>
              <a:ext uri="{FF2B5EF4-FFF2-40B4-BE49-F238E27FC236}">
                <a16:creationId xmlns:a16="http://schemas.microsoft.com/office/drawing/2014/main" id="{C54F592C-6546-3A4E-B764-F1C293682455}"/>
              </a:ext>
            </a:extLst>
          </p:cNvPr>
          <p:cNvPicPr>
            <a:picLocks noChangeAspect="1"/>
          </p:cNvPicPr>
          <p:nvPr/>
        </p:nvPicPr>
        <p:blipFill>
          <a:blip r:embed="rId4"/>
          <a:stretch>
            <a:fillRect/>
          </a:stretch>
        </p:blipFill>
        <p:spPr>
          <a:xfrm>
            <a:off x="6817895" y="1742870"/>
            <a:ext cx="4623967" cy="1104841"/>
          </a:xfrm>
          <a:prstGeom prst="rect">
            <a:avLst/>
          </a:prstGeom>
        </p:spPr>
      </p:pic>
    </p:spTree>
    <p:extLst>
      <p:ext uri="{BB962C8B-B14F-4D97-AF65-F5344CB8AC3E}">
        <p14:creationId xmlns:p14="http://schemas.microsoft.com/office/powerpoint/2010/main" val="2060863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D3DE6-43F1-3547-ADA7-FE3D70A168E0}"/>
              </a:ext>
            </a:extLst>
          </p:cNvPr>
          <p:cNvSpPr>
            <a:spLocks noGrp="1"/>
          </p:cNvSpPr>
          <p:nvPr>
            <p:ph type="title"/>
          </p:nvPr>
        </p:nvSpPr>
        <p:spPr/>
        <p:txBody>
          <a:bodyPr/>
          <a:lstStyle/>
          <a:p>
            <a:r>
              <a:rPr lang="en-US" dirty="0"/>
              <a:t>WebSphere Liberty</a:t>
            </a:r>
          </a:p>
        </p:txBody>
      </p:sp>
      <p:sp>
        <p:nvSpPr>
          <p:cNvPr id="3" name="Content Placeholder 2">
            <a:extLst>
              <a:ext uri="{FF2B5EF4-FFF2-40B4-BE49-F238E27FC236}">
                <a16:creationId xmlns:a16="http://schemas.microsoft.com/office/drawing/2014/main" id="{90331E98-8FB5-754C-9688-A4CD07D1C641}"/>
              </a:ext>
            </a:extLst>
          </p:cNvPr>
          <p:cNvSpPr>
            <a:spLocks noGrp="1"/>
          </p:cNvSpPr>
          <p:nvPr>
            <p:ph idx="1"/>
          </p:nvPr>
        </p:nvSpPr>
        <p:spPr/>
        <p:txBody>
          <a:bodyPr>
            <a:normAutofit/>
          </a:bodyPr>
          <a:lstStyle/>
          <a:p>
            <a:r>
              <a:rPr lang="en-US" dirty="0"/>
              <a:t>First shipped in WAS 8.5 in 2012</a:t>
            </a:r>
          </a:p>
          <a:p>
            <a:pPr lvl="1"/>
            <a:r>
              <a:rPr lang="en-US" dirty="0"/>
              <a:t>Servlet + JSP + JPA </a:t>
            </a:r>
          </a:p>
          <a:p>
            <a:r>
              <a:rPr lang="en-US" dirty="0"/>
              <a:t>Web Profile 6 in 2014</a:t>
            </a:r>
          </a:p>
          <a:p>
            <a:r>
              <a:rPr lang="en-US" dirty="0"/>
              <a:t>Java EE 7 in 2016 – first commercial product to certify</a:t>
            </a:r>
          </a:p>
          <a:p>
            <a:r>
              <a:rPr lang="en-US" dirty="0"/>
              <a:t>Java EE8 in 2018 – first to certify</a:t>
            </a:r>
          </a:p>
          <a:p>
            <a:r>
              <a:rPr lang="en-US" dirty="0"/>
              <a:t>Eclipse </a:t>
            </a:r>
            <a:r>
              <a:rPr lang="en-US" dirty="0" err="1"/>
              <a:t>MicroProfile</a:t>
            </a:r>
            <a:r>
              <a:rPr lang="en-US" dirty="0"/>
              <a:t> – first to deliver 1.0-1.4, 2.0-2.1</a:t>
            </a:r>
          </a:p>
        </p:txBody>
      </p:sp>
    </p:spTree>
    <p:extLst>
      <p:ext uri="{BB962C8B-B14F-4D97-AF65-F5344CB8AC3E}">
        <p14:creationId xmlns:p14="http://schemas.microsoft.com/office/powerpoint/2010/main" val="480341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412ED7-B642-429C-A585-084720122E0B}"/>
              </a:ext>
            </a:extLst>
          </p:cNvPr>
          <p:cNvSpPr txBox="1"/>
          <p:nvPr/>
        </p:nvSpPr>
        <p:spPr>
          <a:xfrm>
            <a:off x="3122341" y="144966"/>
            <a:ext cx="1487138" cy="369332"/>
          </a:xfrm>
          <a:prstGeom prst="rect">
            <a:avLst/>
          </a:prstGeom>
          <a:noFill/>
        </p:spPr>
        <p:txBody>
          <a:bodyPr wrap="none" rtlCol="0">
            <a:spAutoFit/>
          </a:bodyPr>
          <a:lstStyle/>
          <a:p>
            <a:r>
              <a:rPr lang="en-GB" dirty="0">
                <a:solidFill>
                  <a:schemeClr val="bg1"/>
                </a:solidFill>
              </a:rPr>
              <a:t>openliberty.io</a:t>
            </a:r>
          </a:p>
        </p:txBody>
      </p:sp>
      <p:pic>
        <p:nvPicPr>
          <p:cNvPr id="3" name="Picture 2">
            <a:extLst>
              <a:ext uri="{FF2B5EF4-FFF2-40B4-BE49-F238E27FC236}">
                <a16:creationId xmlns:a16="http://schemas.microsoft.com/office/drawing/2014/main" id="{D939D0C8-2BAC-F74D-B167-42EE702A09F4}"/>
              </a:ext>
            </a:extLst>
          </p:cNvPr>
          <p:cNvPicPr>
            <a:picLocks noChangeAspect="1"/>
          </p:cNvPicPr>
          <p:nvPr/>
        </p:nvPicPr>
        <p:blipFill>
          <a:blip r:embed="rId2"/>
          <a:stretch>
            <a:fillRect/>
          </a:stretch>
        </p:blipFill>
        <p:spPr>
          <a:xfrm>
            <a:off x="-1077815" y="-23399"/>
            <a:ext cx="14347630" cy="6904797"/>
          </a:xfrm>
          <a:prstGeom prst="rect">
            <a:avLst/>
          </a:prstGeom>
        </p:spPr>
      </p:pic>
      <p:sp>
        <p:nvSpPr>
          <p:cNvPr id="5" name="TextBox 4">
            <a:extLst>
              <a:ext uri="{FF2B5EF4-FFF2-40B4-BE49-F238E27FC236}">
                <a16:creationId xmlns:a16="http://schemas.microsoft.com/office/drawing/2014/main" id="{71CF6C0B-980E-374D-92B9-EC2913B7326E}"/>
              </a:ext>
            </a:extLst>
          </p:cNvPr>
          <p:cNvSpPr txBox="1"/>
          <p:nvPr/>
        </p:nvSpPr>
        <p:spPr>
          <a:xfrm>
            <a:off x="5057776" y="514298"/>
            <a:ext cx="3530262" cy="461665"/>
          </a:xfrm>
          <a:prstGeom prst="rect">
            <a:avLst/>
          </a:prstGeom>
          <a:noFill/>
        </p:spPr>
        <p:txBody>
          <a:bodyPr wrap="none" rtlCol="0">
            <a:spAutoFit/>
          </a:bodyPr>
          <a:lstStyle/>
          <a:p>
            <a:r>
              <a:rPr lang="en-US" sz="2400" dirty="0">
                <a:solidFill>
                  <a:schemeClr val="bg1"/>
                </a:solidFill>
              </a:rPr>
              <a:t>Launched September 2017</a:t>
            </a:r>
          </a:p>
        </p:txBody>
      </p:sp>
    </p:spTree>
    <p:extLst>
      <p:ext uri="{BB962C8B-B14F-4D97-AF65-F5344CB8AC3E}">
        <p14:creationId xmlns:p14="http://schemas.microsoft.com/office/powerpoint/2010/main" val="879770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Liberty Architecture</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533857"/>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BM Developer 2018 blue background">
  <a:themeElements>
    <a:clrScheme name="Custom 59">
      <a:dk1>
        <a:srgbClr val="FFFFFF"/>
      </a:dk1>
      <a:lt1>
        <a:srgbClr val="000000"/>
      </a:lt1>
      <a:dk2>
        <a:srgbClr val="565656"/>
      </a:dk2>
      <a:lt2>
        <a:srgbClr val="F1F4F7"/>
      </a:lt2>
      <a:accent1>
        <a:srgbClr val="0062FF"/>
      </a:accent1>
      <a:accent2>
        <a:srgbClr val="DAFBE3"/>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Code_At_Think_Master_Presentation_Template_2019_Plex_LargeFormat_R02.potx" id="{885B8E05-A820-2249-B4B1-86329A635E12}" vid="{6466F1BD-C4C0-0D42-9061-2A1543BAD095}"/>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4.xml><?xml version="1.0" encoding="utf-8"?>
<a:theme xmlns:a="http://schemas.openxmlformats.org/drawingml/2006/main" name="6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9A7E53AD-5CD8-1643-AC02-33B719B2484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32503</TotalTime>
  <Words>2919</Words>
  <Application>Microsoft Macintosh PowerPoint</Application>
  <PresentationFormat>Widescreen</PresentationFormat>
  <Paragraphs>879</Paragraphs>
  <Slides>50</Slides>
  <Notes>22</Notes>
  <HiddenSlides>0</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50</vt:i4>
      </vt:variant>
    </vt:vector>
  </HeadingPairs>
  <TitlesOfParts>
    <vt:vector size="70" baseType="lpstr">
      <vt:lpstr>.AppleSystemUIFont</vt:lpstr>
      <vt:lpstr>Arial</vt:lpstr>
      <vt:lpstr>Calibri</vt:lpstr>
      <vt:lpstr>Cambria</vt:lpstr>
      <vt:lpstr>Courier New</vt:lpstr>
      <vt:lpstr>HelvNeue Light for IBM</vt:lpstr>
      <vt:lpstr>IBM Plex Mono Light</vt:lpstr>
      <vt:lpstr>IBM Plex Sans</vt:lpstr>
      <vt:lpstr>IBM Plex Sans ExtraLight</vt:lpstr>
      <vt:lpstr>Lucida Console</vt:lpstr>
      <vt:lpstr>Menlo</vt:lpstr>
      <vt:lpstr>Menlo-Regular</vt:lpstr>
      <vt:lpstr>Proxima Nova</vt:lpstr>
      <vt:lpstr>Times New Roman</vt:lpstr>
      <vt:lpstr>Trebuchet MS</vt:lpstr>
      <vt:lpstr>Wingdings</vt:lpstr>
      <vt:lpstr>1_Office Theme</vt:lpstr>
      <vt:lpstr>IBM Developer 2018 blue background</vt:lpstr>
      <vt:lpstr>gry_background_2017</vt:lpstr>
      <vt:lpstr>6_dk_blu_background_2017</vt:lpstr>
      <vt:lpstr>Masterclass: Hands-on Liberty for Developers</vt:lpstr>
      <vt:lpstr>Ready to get your hands dirty?</vt:lpstr>
      <vt:lpstr>Mastersclass hands-on content</vt:lpstr>
      <vt:lpstr>Brief History</vt:lpstr>
      <vt:lpstr>Liberty Goals</vt:lpstr>
      <vt:lpstr>Liberty</vt:lpstr>
      <vt:lpstr>WebSphere Liberty</vt:lpstr>
      <vt:lpstr>PowerPoint Presentation</vt:lpstr>
      <vt:lpstr>Liberty Architecture</vt:lpstr>
      <vt:lpstr>Fit for purpose</vt:lpstr>
      <vt:lpstr>Liberty Zero Migration</vt:lpstr>
      <vt:lpstr>Features</vt:lpstr>
      <vt:lpstr>Periodic Table of Liberty (19.0.0.8)</vt:lpstr>
      <vt:lpstr>Periodic Table of Liberty (19.0.0.8)</vt:lpstr>
      <vt:lpstr>Periodic Table of Liberty (19.0.0.8)</vt:lpstr>
      <vt:lpstr>Build</vt:lpstr>
      <vt:lpstr>Support for Maven and Gradle</vt:lpstr>
      <vt:lpstr>Feature-based Build</vt:lpstr>
      <vt:lpstr>Maven Composed Liberty</vt:lpstr>
      <vt:lpstr>Maven Composed Liberty</vt:lpstr>
      <vt:lpstr>Maven/Gradle</vt:lpstr>
      <vt:lpstr>Application APIs</vt:lpstr>
      <vt:lpstr>Java EE 7</vt:lpstr>
      <vt:lpstr>Java EE 8</vt:lpstr>
      <vt:lpstr>Eclipse MicroProfile</vt:lpstr>
      <vt:lpstr>PowerPoint Presentation</vt:lpstr>
      <vt:lpstr>Server Configuration</vt:lpstr>
      <vt:lpstr>Simple Config</vt:lpstr>
      <vt:lpstr>Composing Config</vt:lpstr>
      <vt:lpstr>Externalizing Configuration</vt:lpstr>
      <vt:lpstr>Variable Resolution</vt:lpstr>
      <vt:lpstr>Externalizing Config</vt:lpstr>
      <vt:lpstr>PowerPoint Presentation</vt:lpstr>
      <vt:lpstr>Testing</vt:lpstr>
      <vt:lpstr>Testing</vt:lpstr>
      <vt:lpstr>Docker</vt:lpstr>
      <vt:lpstr>Liberty in Docker</vt:lpstr>
      <vt:lpstr>Making the most of Docker</vt:lpstr>
      <vt:lpstr>Testing in Containers</vt:lpstr>
      <vt:lpstr>MicroShed Testing</vt:lpstr>
      <vt:lpstr>Support Licensing</vt:lpstr>
      <vt:lpstr>Buy WebSphere Liberty</vt:lpstr>
      <vt:lpstr>PowerPoint Presentation</vt:lpstr>
      <vt:lpstr>Wrap-up</vt:lpstr>
      <vt:lpstr>Mastersclass hands-on content</vt:lpstr>
      <vt:lpstr>PowerPoint Presentation</vt:lpstr>
      <vt:lpstr>PowerPoint Presentation</vt:lpstr>
      <vt:lpstr>WebSphere   Customer Advisory Board – open invitation  email: claudiab@us.ibm.com</vt:lpstr>
      <vt:lpstr>PowerPoint Presentation</vt:lpstr>
      <vt:lpstr>WebSphere Customer Advisory Board – Open invitation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Brittany Cormier</dc:creator>
  <cp:lastModifiedBy>Graham Charters</cp:lastModifiedBy>
  <cp:revision>538</cp:revision>
  <cp:lastPrinted>2017-03-18T00:32:24Z</cp:lastPrinted>
  <dcterms:created xsi:type="dcterms:W3CDTF">2016-12-19T13:55:54Z</dcterms:created>
  <dcterms:modified xsi:type="dcterms:W3CDTF">2019-09-22T15:45:59Z</dcterms:modified>
</cp:coreProperties>
</file>